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71" r:id="rId4"/>
    <p:sldId id="258" r:id="rId5"/>
    <p:sldId id="285" r:id="rId6"/>
    <p:sldId id="260" r:id="rId7"/>
    <p:sldId id="272" r:id="rId8"/>
    <p:sldId id="261" r:id="rId9"/>
    <p:sldId id="273" r:id="rId10"/>
    <p:sldId id="276" r:id="rId11"/>
    <p:sldId id="286" r:id="rId12"/>
    <p:sldId id="287" r:id="rId13"/>
    <p:sldId id="283" r:id="rId14"/>
    <p:sldId id="274" r:id="rId15"/>
    <p:sldId id="264" r:id="rId16"/>
    <p:sldId id="280" r:id="rId17"/>
    <p:sldId id="259" r:id="rId18"/>
    <p:sldId id="28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orient="horz" pos="26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AD2"/>
    <a:srgbClr val="F3F3F3"/>
    <a:srgbClr val="FF9933"/>
    <a:srgbClr val="FFCC66"/>
    <a:srgbClr val="FFFFFF"/>
    <a:srgbClr val="10C3F1"/>
    <a:srgbClr val="F9F9F9"/>
    <a:srgbClr val="0A8BAE"/>
    <a:srgbClr val="262626"/>
    <a:srgbClr val="4EA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05" autoAdjust="0"/>
    <p:restoredTop sz="88710" autoAdjust="0"/>
  </p:normalViewPr>
  <p:slideViewPr>
    <p:cSldViewPr snapToGrid="0" showGuides="1">
      <p:cViewPr varScale="1">
        <p:scale>
          <a:sx n="103" d="100"/>
          <a:sy n="103" d="100"/>
        </p:scale>
        <p:origin x="-624" y="-84"/>
      </p:cViewPr>
      <p:guideLst>
        <p:guide orient="horz" pos="3793"/>
        <p:guide orient="horz" pos="4020"/>
        <p:guide orient="horz" pos="26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B0661-7541-440C-B7C4-AE34E5906056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162E5-6304-4D39-AFF5-539A76602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86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162E5-6304-4D39-AFF5-539A766027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6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묘지의 수평적 확장과 장기간 유지하여 무연고 분묘로 인해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높아진 묘지점유율</a:t>
            </a:r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개인의 차원에서 국가의 차원으로 바뀐 </a:t>
            </a:r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공설묘지의 장례문화</a:t>
            </a:r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공설묘지 외 사설묘지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법인묘지 등의          </a:t>
            </a:r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집단적 분묘지</a:t>
            </a:r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최근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화장 후 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자연장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이라는 장례방법을       </a:t>
            </a:r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선호하는 추세</a:t>
            </a:r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162E5-6304-4D39-AFF5-539A766027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36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현대 사회의 인구증가에 따른 묘지의 수평적 확장과 장기간 유지하여 무연고 분묘가 많아져 묘지 점유율이 높아지고 있다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(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묘지가 전 국토의 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1%(996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㎢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주택면적 총 대지 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2,177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㎢의 절반이며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서울 면적의 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1.6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공장부지 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418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㎢의 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배를 넘는 수준이고 매년 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여만기의 신설묘지로 여의도의 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1.2</a:t>
            </a:r>
            <a:r>
              <a:rPr lang="ko-KR" altLang="en-US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 만한 국토가 묘지로 탈바꿈 되는 실정</a:t>
            </a:r>
            <a:r>
              <a:rPr lang="en-US" altLang="ko-KR" sz="12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endParaRPr lang="en-US" altLang="ko-KR" sz="12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162E5-6304-4D39-AFF5-539A766027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3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162E5-6304-4D39-AFF5-539A7660270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13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162E5-6304-4D39-AFF5-539A7660270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13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162E5-6304-4D39-AFF5-539A7660270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139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162E5-6304-4D39-AFF5-539A7660270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6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9C9DC33-A4B2-4B0E-B8AF-6610E69E3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97BB72D-A606-4DEF-9F88-B006E675A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458F2F3-552D-440C-9780-2BE916611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5B490FD-DF12-46C3-ABC6-C3D7658F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9E5610-0385-46CA-B3B0-E3A798D5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1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1C1CC0-9763-489D-9228-192FF094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BA10D8-BDC6-4976-B976-F6F268C92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CDC2AB7-CB6C-4BD9-86ED-F401399D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4D46643-FB06-4709-970E-2EACA31B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B273A8-19A2-46AA-8476-1703EF11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0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6658B08-506D-4E04-BE0D-C84E4C9E4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3722366-9B33-4BEB-B3A9-45BFA6EBC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000641-25EC-4747-942E-86C06FCF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24DF51-5F18-4049-BA53-D36833FA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010B86-28AE-48B0-AC15-B95D5134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3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664F969-CF2A-4250-8940-464B8790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879945-BA8F-4E71-B0BE-2472FA8B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6449102-9CD7-41AB-B8C4-5E9BDC78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16F0C2-D8CE-449F-9814-05ADC3DD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C616944-262E-4D8B-B4D0-B0CB2B00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2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A7F789-5C35-4AB2-969C-51161441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CE99A4-00E3-4E84-AF5F-2164833F5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71F84C9-D6D7-473F-B618-757C3184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ED03D1D-7E9C-4B31-AA19-B5C0E310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49F198-DA8B-4C65-A68B-75E92908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9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770EA42-4572-43DE-BD53-B45CFC8D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94A0EFB-A802-446C-A7CA-5BCD5B527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875FDF9-F1B4-42DC-8C27-53F4B6D01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3D05CB0-57D3-4856-B9F3-C54F2BF7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8011D01-D9D2-42C7-A858-E485B548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A7D08B7-34F5-4252-9B36-02D2B548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4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2F4BC9-BAAF-465C-A991-51A67C82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F97A327-6E11-4907-8987-0005E581F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253B67B-C294-4EE5-81CC-A69142629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B96E310-A960-4BFE-92D0-A7E3C0E56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D61A09D1-9ABF-4D1E-B9C8-DDEA4D532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B7D2B46-2281-45E7-B3AC-DC052B8D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C9C28B2D-434D-4098-B47C-625C445D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EAFAB90-A2AC-42CB-8558-0E1774A3B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91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869FD96-AB4A-4AEF-8F8A-73D39D2E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1C3FF67-225E-4DF4-86B0-9C752E9A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FDC507B-7480-4CB1-8C97-46CB9892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D292557-DED9-43FC-948A-F42C87F8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74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A396BC9-E66A-4D83-A7A9-4FFC75A6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31A9E82-E0C8-4216-9BBA-9F61E832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B3165B0-4D42-4195-B468-1919FECF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90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EDEAED-1617-460F-B61E-57461490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5965474-6FFA-4E32-BC5A-85A2560C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AE56945-0901-4594-B73E-549BE05EB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7343818-B9BF-4D09-B92B-A00C1D50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BA65F36-FF91-4C3B-814E-432F83A5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D2C4816-C745-4BC0-8122-0D27997A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0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468E78-2E2C-4F3A-9BE3-55634B43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E1599CE-C5D8-4DDA-B807-700A5248A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B9D2B7A-FD7B-4D67-B767-EA38A0251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B2DC95E-A163-404D-98B7-2DF7B981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53DBF79-6B87-470A-9CD4-71AB2F78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32A4116-DD69-47AC-895E-BED0DD4D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0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5168C34B-5E62-4156-AA51-950B45A6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A01B5F7-F967-465B-8A42-62DC5335E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A79F07D-0EC6-44D7-BF03-656F6E3E6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877DC-448F-4ADD-911F-1E5E4503939E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81AA48-45E5-4E7C-AB31-85DA532491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36B175B-8E16-4FF3-B7D7-F4AF71FF3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11293-4348-4DDD-8BD8-D756477360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32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3.png"/><Relationship Id="rId4" Type="http://schemas.openxmlformats.org/officeDocument/2006/relationships/image" Target="../media/image1.emf"/><Relationship Id="rId9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89B418B-6B7E-46F5-8752-06AAD5669B55}"/>
              </a:ext>
            </a:extLst>
          </p:cNvPr>
          <p:cNvSpPr/>
          <p:nvPr/>
        </p:nvSpPr>
        <p:spPr>
          <a:xfrm rot="317844">
            <a:off x="7957470" y="2115184"/>
            <a:ext cx="2252945" cy="2252946"/>
          </a:xfrm>
          <a:prstGeom prst="rect">
            <a:avLst/>
          </a:prstGeom>
          <a:noFill/>
          <a:ln w="25400">
            <a:solidFill>
              <a:srgbClr val="6ACAD2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6BE6CE4-7768-4C77-A17B-3F9F4EBFB29B}"/>
              </a:ext>
            </a:extLst>
          </p:cNvPr>
          <p:cNvSpPr/>
          <p:nvPr/>
        </p:nvSpPr>
        <p:spPr>
          <a:xfrm rot="21416459">
            <a:off x="7996547" y="2173874"/>
            <a:ext cx="2135566" cy="2135567"/>
          </a:xfrm>
          <a:prstGeom prst="rect">
            <a:avLst/>
          </a:prstGeom>
          <a:noFill/>
          <a:ln w="31750">
            <a:solidFill>
              <a:srgbClr val="1CC5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725ABBB-D49E-434E-94E6-6BF5DFD67BB1}"/>
              </a:ext>
            </a:extLst>
          </p:cNvPr>
          <p:cNvSpPr/>
          <p:nvPr/>
        </p:nvSpPr>
        <p:spPr>
          <a:xfrm rot="1385043">
            <a:off x="8011770" y="2169484"/>
            <a:ext cx="2144343" cy="2144344"/>
          </a:xfrm>
          <a:prstGeom prst="rect">
            <a:avLst/>
          </a:prstGeom>
          <a:noFill/>
          <a:ln w="25400">
            <a:solidFill>
              <a:srgbClr val="77CEDE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4507A5E-36F1-4F8A-931C-2C8D7CD31AF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79772" y="2380188"/>
            <a:ext cx="1808342" cy="1808343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3F56E6C-634D-47D3-81A3-F8501A7057D2}"/>
              </a:ext>
            </a:extLst>
          </p:cNvPr>
          <p:cNvSpPr txBox="1"/>
          <p:nvPr/>
        </p:nvSpPr>
        <p:spPr>
          <a:xfrm>
            <a:off x="10133219" y="1962841"/>
            <a:ext cx="4844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n>
                  <a:solidFill>
                    <a:srgbClr val="1CC5EE">
                      <a:alpha val="20000"/>
                    </a:srgbClr>
                  </a:solidFill>
                </a:ln>
                <a:solidFill>
                  <a:srgbClr val="1CC5E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</a:t>
            </a:r>
            <a:endParaRPr lang="ko-KR" altLang="en-US" sz="800" dirty="0">
              <a:ln>
                <a:solidFill>
                  <a:srgbClr val="1CC5EE">
                    <a:alpha val="20000"/>
                  </a:srgbClr>
                </a:solidFill>
              </a:ln>
              <a:solidFill>
                <a:srgbClr val="1CC5E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C723C92-3B63-4B2F-9E21-631B3F9D806A}"/>
              </a:ext>
            </a:extLst>
          </p:cNvPr>
          <p:cNvSpPr txBox="1"/>
          <p:nvPr/>
        </p:nvSpPr>
        <p:spPr>
          <a:xfrm>
            <a:off x="10296275" y="2128602"/>
            <a:ext cx="6479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700">
                <a:ln>
                  <a:solidFill>
                    <a:srgbClr val="77CEDE">
                      <a:alpha val="20000"/>
                    </a:srgbClr>
                  </a:solidFill>
                </a:ln>
                <a:solidFill>
                  <a:srgbClr val="77CED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r>
              <a:rPr lang="en-US" altLang="ko-KR" dirty="0" smtClean="0"/>
              <a:t>ETERNITY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3EFD461-7226-4089-B515-344974D96B2E}"/>
              </a:ext>
            </a:extLst>
          </p:cNvPr>
          <p:cNvSpPr txBox="1"/>
          <p:nvPr/>
        </p:nvSpPr>
        <p:spPr>
          <a:xfrm>
            <a:off x="10228904" y="4159990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n>
                  <a:solidFill>
                    <a:srgbClr val="1CC5EE">
                      <a:alpha val="20000"/>
                    </a:srgbClr>
                  </a:solidFill>
                </a:ln>
                <a:solidFill>
                  <a:srgbClr val="1CC5E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EQ</a:t>
            </a:r>
            <a:endParaRPr lang="ko-KR" altLang="en-US" sz="800" dirty="0">
              <a:ln>
                <a:solidFill>
                  <a:srgbClr val="1CC5EE">
                    <a:alpha val="20000"/>
                  </a:srgbClr>
                </a:solidFill>
              </a:ln>
              <a:solidFill>
                <a:srgbClr val="1CC5E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84D6A6E-0B63-4D7D-AD44-A169D0D78AF8}"/>
              </a:ext>
            </a:extLst>
          </p:cNvPr>
          <p:cNvSpPr txBox="1"/>
          <p:nvPr/>
        </p:nvSpPr>
        <p:spPr>
          <a:xfrm>
            <a:off x="10112276" y="4413022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smtClean="0">
                <a:ln>
                  <a:solidFill>
                    <a:srgbClr val="77CEDE">
                      <a:alpha val="20000"/>
                    </a:srgbClr>
                  </a:solidFill>
                </a:ln>
                <a:solidFill>
                  <a:srgbClr val="77CED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MISS</a:t>
            </a:r>
            <a:endParaRPr lang="ko-KR" altLang="en-US" sz="700" dirty="0">
              <a:ln>
                <a:solidFill>
                  <a:srgbClr val="77CEDE">
                    <a:alpha val="20000"/>
                  </a:srgbClr>
                </a:solidFill>
              </a:ln>
              <a:solidFill>
                <a:srgbClr val="77CED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67035FC-9A58-45B8-B5B7-DD08167DF18D}"/>
              </a:ext>
            </a:extLst>
          </p:cNvPr>
          <p:cNvSpPr txBox="1"/>
          <p:nvPr/>
        </p:nvSpPr>
        <p:spPr>
          <a:xfrm>
            <a:off x="9580358" y="467230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n>
                  <a:solidFill>
                    <a:srgbClr val="6ACAD2">
                      <a:alpha val="20000"/>
                    </a:srgbClr>
                  </a:solidFill>
                </a:ln>
                <a:solidFill>
                  <a:srgbClr val="6ACAD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LOVE</a:t>
            </a:r>
            <a:endParaRPr lang="ko-KR" altLang="en-US" sz="700" dirty="0">
              <a:ln>
                <a:solidFill>
                  <a:srgbClr val="6ACAD2">
                    <a:alpha val="20000"/>
                  </a:srgbClr>
                </a:solidFill>
              </a:ln>
              <a:solidFill>
                <a:srgbClr val="6ACAD2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ko-KR" altLang="en-US" sz="700" dirty="0">
              <a:ln>
                <a:solidFill>
                  <a:srgbClr val="6ACAD2">
                    <a:alpha val="20000"/>
                  </a:srgbClr>
                </a:solidFill>
              </a:ln>
              <a:solidFill>
                <a:srgbClr val="6ACAD2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EA8D971-DD44-4B87-B1AE-08B07D98FA4C}"/>
              </a:ext>
            </a:extLst>
          </p:cNvPr>
          <p:cNvSpPr txBox="1"/>
          <p:nvPr/>
        </p:nvSpPr>
        <p:spPr>
          <a:xfrm>
            <a:off x="7726211" y="4413022"/>
            <a:ext cx="7873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n>
                  <a:solidFill>
                    <a:srgbClr val="1CC5EE">
                      <a:alpha val="20000"/>
                    </a:srgbClr>
                  </a:solidFill>
                </a:ln>
                <a:solidFill>
                  <a:srgbClr val="1CC5E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MEMORIAL</a:t>
            </a:r>
            <a:endParaRPr lang="ko-KR" altLang="en-US" sz="800" dirty="0">
              <a:ln>
                <a:solidFill>
                  <a:srgbClr val="1CC5EE">
                    <a:alpha val="20000"/>
                  </a:srgbClr>
                </a:solidFill>
              </a:ln>
              <a:solidFill>
                <a:srgbClr val="1CC5E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6D7DFE9-6064-418C-BEFD-47CED16A8B50}"/>
              </a:ext>
            </a:extLst>
          </p:cNvPr>
          <p:cNvSpPr txBox="1"/>
          <p:nvPr/>
        </p:nvSpPr>
        <p:spPr>
          <a:xfrm>
            <a:off x="7310136" y="4190737"/>
            <a:ext cx="615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smtClean="0">
                <a:ln>
                  <a:solidFill>
                    <a:srgbClr val="77CEDE">
                      <a:alpha val="20000"/>
                    </a:srgbClr>
                  </a:solidFill>
                </a:ln>
                <a:solidFill>
                  <a:srgbClr val="77CED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GALLERY</a:t>
            </a:r>
            <a:endParaRPr lang="ko-KR" altLang="en-US" sz="700" dirty="0">
              <a:ln>
                <a:solidFill>
                  <a:srgbClr val="77CEDE">
                    <a:alpha val="20000"/>
                  </a:srgbClr>
                </a:solidFill>
              </a:ln>
              <a:solidFill>
                <a:srgbClr val="77CED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2FA8963-7159-491E-B3AB-B811CA00D51A}"/>
              </a:ext>
            </a:extLst>
          </p:cNvPr>
          <p:cNvSpPr txBox="1"/>
          <p:nvPr/>
        </p:nvSpPr>
        <p:spPr>
          <a:xfrm>
            <a:off x="6840539" y="3705698"/>
            <a:ext cx="9124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smtClean="0">
                <a:ln>
                  <a:solidFill>
                    <a:srgbClr val="6ACAD2">
                      <a:alpha val="20000"/>
                    </a:srgbClr>
                  </a:solidFill>
                </a:ln>
                <a:solidFill>
                  <a:srgbClr val="6ACAD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VISITOR’s BOOK</a:t>
            </a:r>
            <a:endParaRPr lang="ko-KR" altLang="en-US" sz="700" dirty="0">
              <a:ln>
                <a:solidFill>
                  <a:srgbClr val="6ACAD2">
                    <a:alpha val="20000"/>
                  </a:srgbClr>
                </a:solidFill>
              </a:ln>
              <a:solidFill>
                <a:srgbClr val="6ACAD2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03FB3AE-4337-44CB-8949-7173CCE591DF}"/>
              </a:ext>
            </a:extLst>
          </p:cNvPr>
          <p:cNvSpPr txBox="1"/>
          <p:nvPr/>
        </p:nvSpPr>
        <p:spPr>
          <a:xfrm>
            <a:off x="7347418" y="2173405"/>
            <a:ext cx="5373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n>
                  <a:solidFill>
                    <a:srgbClr val="1CC5EE">
                      <a:alpha val="20000"/>
                    </a:srgbClr>
                  </a:solidFill>
                </a:ln>
                <a:solidFill>
                  <a:srgbClr val="1CC5E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SHARE</a:t>
            </a:r>
            <a:endParaRPr lang="ko-KR" altLang="en-US" sz="700" dirty="0">
              <a:ln>
                <a:solidFill>
                  <a:srgbClr val="1CC5EE">
                    <a:alpha val="20000"/>
                  </a:srgbClr>
                </a:solidFill>
              </a:ln>
              <a:solidFill>
                <a:srgbClr val="1CC5E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20A3535-20C7-4C15-918E-D6413E289BF0}"/>
              </a:ext>
            </a:extLst>
          </p:cNvPr>
          <p:cNvSpPr txBox="1"/>
          <p:nvPr/>
        </p:nvSpPr>
        <p:spPr>
          <a:xfrm>
            <a:off x="7841079" y="1815841"/>
            <a:ext cx="4090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err="1" smtClean="0">
                <a:ln>
                  <a:solidFill>
                    <a:srgbClr val="77CEDE">
                      <a:alpha val="20000"/>
                    </a:srgbClr>
                  </a:solidFill>
                </a:ln>
                <a:solidFill>
                  <a:srgbClr val="77CED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BlOG</a:t>
            </a:r>
            <a:endParaRPr lang="ko-KR" altLang="en-US" sz="700" dirty="0">
              <a:ln>
                <a:solidFill>
                  <a:srgbClr val="77CEDE">
                    <a:alpha val="20000"/>
                  </a:srgbClr>
                </a:solidFill>
              </a:ln>
              <a:solidFill>
                <a:srgbClr val="77CED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6BCAA70-1A6B-4444-8781-F3100C48B34A}"/>
              </a:ext>
            </a:extLst>
          </p:cNvPr>
          <p:cNvSpPr txBox="1"/>
          <p:nvPr/>
        </p:nvSpPr>
        <p:spPr>
          <a:xfrm>
            <a:off x="8456387" y="1619485"/>
            <a:ext cx="6367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smtClean="0">
                <a:ln>
                  <a:solidFill>
                    <a:srgbClr val="6ACAD2">
                      <a:alpha val="20000"/>
                    </a:srgbClr>
                  </a:solidFill>
                </a:ln>
                <a:solidFill>
                  <a:srgbClr val="6ACAD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QR_CODE</a:t>
            </a:r>
            <a:endParaRPr lang="ko-KR" altLang="en-US" sz="700" dirty="0">
              <a:ln>
                <a:solidFill>
                  <a:srgbClr val="6ACAD2">
                    <a:alpha val="20000"/>
                  </a:srgbClr>
                </a:solidFill>
              </a:ln>
              <a:solidFill>
                <a:srgbClr val="6ACAD2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31A7F7A-B00F-49CC-88F6-2A4C34A9AF63}"/>
              </a:ext>
            </a:extLst>
          </p:cNvPr>
          <p:cNvSpPr txBox="1"/>
          <p:nvPr/>
        </p:nvSpPr>
        <p:spPr>
          <a:xfrm>
            <a:off x="8187058" y="5878324"/>
            <a:ext cx="130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bg2">
                      <a:lumMod val="50000"/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기념</a:t>
            </a:r>
          </a:p>
          <a:p>
            <a:pPr algn="ctr"/>
            <a:r>
              <a:rPr lang="en-US" altLang="ko-KR" sz="1000" dirty="0" smtClean="0">
                <a:ln>
                  <a:solidFill>
                    <a:schemeClr val="bg2">
                      <a:lumMod val="50000"/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MEMORIAL</a:t>
            </a:r>
            <a:endParaRPr lang="en-US" altLang="ko-KR" sz="1000" dirty="0">
              <a:ln>
                <a:solidFill>
                  <a:schemeClr val="bg2">
                    <a:lumMod val="50000"/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77831EB-642D-4202-B722-198287179447}"/>
              </a:ext>
            </a:extLst>
          </p:cNvPr>
          <p:cNvSpPr txBox="1"/>
          <p:nvPr/>
        </p:nvSpPr>
        <p:spPr>
          <a:xfrm>
            <a:off x="7598415" y="5878324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bg2">
                      <a:lumMod val="50000"/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공유하다</a:t>
            </a:r>
            <a:endParaRPr lang="en-US" altLang="ko-KR" sz="1000" dirty="0">
              <a:ln>
                <a:solidFill>
                  <a:schemeClr val="bg2">
                    <a:lumMod val="50000"/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000" dirty="0" smtClean="0">
                <a:ln>
                  <a:solidFill>
                    <a:schemeClr val="bg2">
                      <a:lumMod val="50000"/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SHARE</a:t>
            </a:r>
            <a:endParaRPr lang="en-US" altLang="ko-KR" sz="1000" dirty="0">
              <a:ln>
                <a:solidFill>
                  <a:schemeClr val="bg2">
                    <a:lumMod val="50000"/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DE007ED-B1AA-4698-8BBD-823560715F06}"/>
              </a:ext>
            </a:extLst>
          </p:cNvPr>
          <p:cNvSpPr txBox="1"/>
          <p:nvPr/>
        </p:nvSpPr>
        <p:spPr>
          <a:xfrm>
            <a:off x="10238522" y="5878324"/>
            <a:ext cx="712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bg2">
                      <a:lumMod val="50000"/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</a:t>
            </a:r>
            <a:r>
              <a:rPr lang="ko-KR" altLang="en-US" sz="1000" dirty="0">
                <a:ln>
                  <a:solidFill>
                    <a:schemeClr val="bg2">
                      <a:lumMod val="50000"/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터</a:t>
            </a:r>
            <a:endParaRPr lang="en-US" altLang="ko-KR" sz="1000" dirty="0">
              <a:ln>
                <a:solidFill>
                  <a:schemeClr val="bg2">
                    <a:lumMod val="50000"/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000" dirty="0" smtClean="0">
                <a:ln>
                  <a:solidFill>
                    <a:schemeClr val="bg2">
                      <a:lumMod val="50000"/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</a:t>
            </a:r>
            <a:endParaRPr lang="en-US" altLang="ko-KR" sz="1000" dirty="0">
              <a:ln>
                <a:solidFill>
                  <a:schemeClr val="bg2">
                    <a:lumMod val="50000"/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1B625450-9D6A-4EDD-B0A0-300FCBA3D5B8}"/>
              </a:ext>
            </a:extLst>
          </p:cNvPr>
          <p:cNvGrpSpPr/>
          <p:nvPr/>
        </p:nvGrpSpPr>
        <p:grpSpPr>
          <a:xfrm>
            <a:off x="1846929" y="3634265"/>
            <a:ext cx="3904424" cy="513935"/>
            <a:chOff x="124413" y="150189"/>
            <a:chExt cx="3904424" cy="513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D1B6131F-D914-4FE3-91AA-EA545B763479}"/>
                </a:ext>
              </a:extLst>
            </p:cNvPr>
            <p:cNvSpPr txBox="1"/>
            <p:nvPr/>
          </p:nvSpPr>
          <p:spPr>
            <a:xfrm>
              <a:off x="124413" y="387125"/>
              <a:ext cx="2569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문기평</a:t>
              </a:r>
              <a:r>
                <a:rPr lang="en-US" altLang="ko-KR" sz="12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문민국</a:t>
              </a:r>
              <a:r>
                <a:rPr lang="en-US" altLang="ko-KR" sz="12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윤혁준</a:t>
              </a:r>
              <a:r>
                <a:rPr lang="en-US" altLang="ko-KR" sz="12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김유정</a:t>
              </a:r>
              <a:r>
                <a:rPr lang="en-US" altLang="ko-KR" sz="12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선가영</a:t>
              </a:r>
              <a:endParaRPr lang="ko-KR" altLang="en-US" sz="12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80169E2-4D0F-4F1F-9132-0EA0A5E18408}"/>
                </a:ext>
              </a:extLst>
            </p:cNvPr>
            <p:cNvSpPr txBox="1"/>
            <p:nvPr/>
          </p:nvSpPr>
          <p:spPr>
            <a:xfrm>
              <a:off x="127191" y="150189"/>
              <a:ext cx="39016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Re-Member[#</a:t>
              </a:r>
              <a:r>
                <a:rPr lang="ko-KR" altLang="en-US" sz="14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기억하다</a:t>
              </a:r>
              <a:r>
                <a:rPr lang="en-US" altLang="ko-KR" sz="14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4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</a:t>
              </a:r>
              <a:r>
                <a:rPr lang="ko-KR" altLang="en-US" sz="14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재구성된</a:t>
              </a:r>
              <a:r>
                <a:rPr lang="en-US" altLang="ko-KR" sz="14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_</a:t>
              </a:r>
              <a:r>
                <a:rPr lang="ko-KR" altLang="en-US" sz="14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프로젝트멤버</a:t>
              </a:r>
              <a:r>
                <a:rPr lang="en-US" altLang="ko-KR" sz="1400" dirty="0" smtClean="0">
                  <a:ln>
                    <a:solidFill>
                      <a:schemeClr val="bg2">
                        <a:lumMod val="50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]</a:t>
              </a:r>
              <a:endParaRPr lang="ko-KR" altLang="en-US" sz="14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61BD9A55-7CA1-4253-AD31-B00A24A117D1}"/>
                </a:ext>
              </a:extLst>
            </p:cNvPr>
            <p:cNvCxnSpPr>
              <a:cxnSpLocks/>
            </p:cNvCxnSpPr>
            <p:nvPr/>
          </p:nvCxnSpPr>
          <p:spPr>
            <a:xfrm>
              <a:off x="220976" y="384594"/>
              <a:ext cx="71271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C17F2162-2CF4-4316-B625-9D6123D78F08}"/>
              </a:ext>
            </a:extLst>
          </p:cNvPr>
          <p:cNvCxnSpPr/>
          <p:nvPr/>
        </p:nvCxnSpPr>
        <p:spPr>
          <a:xfrm>
            <a:off x="6096000" y="2004046"/>
            <a:ext cx="0" cy="2796554"/>
          </a:xfrm>
          <a:prstGeom prst="line">
            <a:avLst/>
          </a:prstGeom>
          <a:ln w="6350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액자 68">
            <a:extLst>
              <a:ext uri="{FF2B5EF4-FFF2-40B4-BE49-F238E27FC236}">
                <a16:creationId xmlns:a16="http://schemas.microsoft.com/office/drawing/2014/main" xmlns="" id="{0DA1E977-26F9-4755-A8A3-4D8C9D5644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19"/>
            </a:avLst>
          </a:prstGeom>
          <a:solidFill>
            <a:srgbClr val="6ACAD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18501" y="2987934"/>
            <a:ext cx="3611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solidFill>
                  <a:srgbClr val="4EAD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4000" spc="-150" dirty="0" smtClean="0">
                <a:solidFill>
                  <a:srgbClr val="6ACA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EST </a:t>
            </a:r>
            <a:r>
              <a:rPr lang="en-US" altLang="ko-KR" sz="4000" spc="-150" dirty="0" smtClean="0">
                <a:solidFill>
                  <a:srgbClr val="4EAD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</a:t>
            </a:r>
            <a:r>
              <a:rPr lang="en-US" altLang="ko-KR" sz="4000" spc="-150" dirty="0" smtClean="0">
                <a:solidFill>
                  <a:srgbClr val="6ACA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 </a:t>
            </a:r>
            <a:r>
              <a:rPr lang="en-US" altLang="ko-KR" sz="4000" spc="-150" dirty="0" smtClean="0">
                <a:solidFill>
                  <a:srgbClr val="4EAD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en-US" altLang="ko-KR" sz="4000" spc="-150" dirty="0" smtClean="0">
                <a:solidFill>
                  <a:srgbClr val="6ACA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EACE</a:t>
            </a:r>
            <a:endParaRPr lang="ko-KR" altLang="en-US" sz="4000" spc="-150" dirty="0">
              <a:solidFill>
                <a:srgbClr val="6ACAD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77831EB-642D-4202-B722-198287179447}"/>
              </a:ext>
            </a:extLst>
          </p:cNvPr>
          <p:cNvSpPr txBox="1"/>
          <p:nvPr/>
        </p:nvSpPr>
        <p:spPr>
          <a:xfrm>
            <a:off x="9528612" y="5878324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bg2">
                      <a:lumMod val="50000"/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 </a:t>
            </a:r>
            <a:endParaRPr lang="en-US" altLang="ko-KR" sz="1000" dirty="0" smtClean="0">
              <a:ln>
                <a:solidFill>
                  <a:schemeClr val="bg2">
                    <a:lumMod val="50000"/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000" dirty="0" smtClean="0">
                <a:ln>
                  <a:solidFill>
                    <a:schemeClr val="bg2">
                      <a:lumMod val="50000"/>
                      <a:alpha val="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EQ</a:t>
            </a:r>
            <a:endParaRPr lang="en-US" altLang="ko-KR" sz="1000" dirty="0">
              <a:ln>
                <a:solidFill>
                  <a:schemeClr val="bg2">
                    <a:lumMod val="50000"/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C723C92-3B63-4B2F-9E21-631B3F9D806A}"/>
              </a:ext>
            </a:extLst>
          </p:cNvPr>
          <p:cNvSpPr txBox="1"/>
          <p:nvPr/>
        </p:nvSpPr>
        <p:spPr>
          <a:xfrm>
            <a:off x="10447626" y="2586813"/>
            <a:ext cx="6270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 smtClean="0">
                <a:ln>
                  <a:solidFill>
                    <a:srgbClr val="77CEDE">
                      <a:alpha val="20000"/>
                    </a:srgbClr>
                  </a:solidFill>
                </a:ln>
                <a:solidFill>
                  <a:srgbClr val="77CED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IDENTITY</a:t>
            </a:r>
            <a:endParaRPr lang="ko-KR" altLang="en-US" sz="700" dirty="0">
              <a:ln>
                <a:solidFill>
                  <a:srgbClr val="77CEDE">
                    <a:alpha val="20000"/>
                  </a:srgbClr>
                </a:solidFill>
              </a:ln>
              <a:solidFill>
                <a:srgbClr val="77CED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27" name="Picture 3" descr="C:\Users\pc-06\Desktop\rip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21" y="2648826"/>
            <a:ext cx="880617" cy="13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08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287DE350-76C2-4A90-80FA-F1A7AD2B7979}"/>
              </a:ext>
            </a:extLst>
          </p:cNvPr>
          <p:cNvSpPr/>
          <p:nvPr/>
        </p:nvSpPr>
        <p:spPr>
          <a:xfrm>
            <a:off x="167030" y="184149"/>
            <a:ext cx="11870640" cy="459952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AFAFA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D5CE33F-44D2-49CD-94B4-BB78EC68794F}"/>
              </a:ext>
            </a:extLst>
          </p:cNvPr>
          <p:cNvSpPr txBox="1"/>
          <p:nvPr/>
        </p:nvSpPr>
        <p:spPr>
          <a:xfrm>
            <a:off x="191185" y="4783675"/>
            <a:ext cx="174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20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메인페이지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FC1EA054-8EBF-4DE7-9091-56D3DE2748F1}"/>
              </a:ext>
            </a:extLst>
          </p:cNvPr>
          <p:cNvCxnSpPr>
            <a:cxnSpLocks/>
          </p:cNvCxnSpPr>
          <p:nvPr/>
        </p:nvCxnSpPr>
        <p:spPr>
          <a:xfrm>
            <a:off x="199571" y="5171465"/>
            <a:ext cx="350565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5A53940-8D7A-4331-8035-DBD8F0BE2792}"/>
              </a:ext>
            </a:extLst>
          </p:cNvPr>
          <p:cNvSpPr txBox="1"/>
          <p:nvPr/>
        </p:nvSpPr>
        <p:spPr>
          <a:xfrm>
            <a:off x="7029450" y="4832975"/>
            <a:ext cx="21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INTRODUCE  R.I.P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77FFD393-D7FB-435A-9ADF-CAE5C60EE4CA}"/>
              </a:ext>
            </a:extLst>
          </p:cNvPr>
          <p:cNvCxnSpPr>
            <a:cxnSpLocks/>
          </p:cNvCxnSpPr>
          <p:nvPr/>
        </p:nvCxnSpPr>
        <p:spPr>
          <a:xfrm>
            <a:off x="7095671" y="5208093"/>
            <a:ext cx="269602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C27C42E-622A-422E-8CBD-0E00D7802B40}"/>
              </a:ext>
            </a:extLst>
          </p:cNvPr>
          <p:cNvSpPr txBox="1"/>
          <p:nvPr/>
        </p:nvSpPr>
        <p:spPr>
          <a:xfrm>
            <a:off x="6962776" y="5267501"/>
            <a:ext cx="318030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우리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웹페이지의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로고는 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REST IN PEACE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상단의 메뉴는 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HOME,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메모리얼페이지개설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즐겨찾기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문의사항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홈페이지사용방법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으로 구성되어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상단의 메뉴를 통해 그리운 사람의 공간을 만들거나 찾아갈 수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중간의 사진은 최근 등록된 고인</a:t>
            </a:r>
            <a:r>
              <a:rPr lang="ko-KR" altLang="en-US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들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모습이 담겨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다른사람의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추모공간으로 이동하여 방명록을 통해 그들을 추모할 수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R.I.P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회원은 시간과 장소를 불문하고 보고 싶은 사람을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웹브라우저를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통해 볼 수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6A4723C-0510-48B2-AA01-4960B76FA02A}"/>
              </a:ext>
            </a:extLst>
          </p:cNvPr>
          <p:cNvSpPr txBox="1"/>
          <p:nvPr/>
        </p:nvSpPr>
        <p:spPr>
          <a:xfrm>
            <a:off x="157505" y="5221357"/>
            <a:ext cx="3547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최근 등록된 </a:t>
            </a:r>
            <a:r>
              <a:rPr lang="ko-KR" altLang="en-US" sz="16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추모관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정보 노출</a:t>
            </a:r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6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추모관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접근성을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높인 다양한 방법의 </a:t>
            </a:r>
            <a:endParaRPr lang="en-US" altLang="ko-KR" sz="160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검색 방법 제공</a:t>
            </a:r>
            <a:endParaRPr lang="en-US" altLang="ko-KR" sz="160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sz="14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추모관찾기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추모관이동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사이드바의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검색창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40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48E68A3-D25D-4526-A203-46D25E08552C}"/>
              </a:ext>
            </a:extLst>
          </p:cNvPr>
          <p:cNvSpPr txBox="1"/>
          <p:nvPr/>
        </p:nvSpPr>
        <p:spPr>
          <a:xfrm>
            <a:off x="10156825" y="4981808"/>
            <a:ext cx="187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rgbClr val="F3F3F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REST</a:t>
            </a:r>
          </a:p>
          <a:p>
            <a:r>
              <a:rPr lang="en-US" altLang="ko-KR" sz="24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rgbClr val="F3F3F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</a:t>
            </a:r>
          </a:p>
          <a:p>
            <a:r>
              <a:rPr lang="en-US" altLang="ko-KR" sz="24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rgbClr val="F3F3F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PEACE</a:t>
            </a:r>
          </a:p>
          <a:p>
            <a:r>
              <a:rPr lang="en-US" altLang="ko-KR" sz="24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rgbClr val="F3F3F3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MAIN PAGE</a:t>
            </a:r>
            <a:endParaRPr lang="en-US" altLang="ko-KR" sz="24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rgbClr val="F3F3F3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xmlns="" id="{34E43885-1EBB-4900-B1A0-7DE98DE39C1E}"/>
              </a:ext>
            </a:extLst>
          </p:cNvPr>
          <p:cNvCxnSpPr>
            <a:cxnSpLocks/>
          </p:cNvCxnSpPr>
          <p:nvPr/>
        </p:nvCxnSpPr>
        <p:spPr>
          <a:xfrm>
            <a:off x="10115550" y="4981808"/>
            <a:ext cx="0" cy="1652908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9D0E54F9-B037-4721-947C-1EE79961CB3B}"/>
              </a:ext>
            </a:extLst>
          </p:cNvPr>
          <p:cNvSpPr/>
          <p:nvPr/>
        </p:nvSpPr>
        <p:spPr>
          <a:xfrm>
            <a:off x="419735" y="294805"/>
            <a:ext cx="1050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6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F2DB33C0-64CD-4127-AD52-0D605DE3D3F8}"/>
              </a:ext>
            </a:extLst>
          </p:cNvPr>
          <p:cNvSpPr/>
          <p:nvPr/>
        </p:nvSpPr>
        <p:spPr>
          <a:xfrm>
            <a:off x="343316" y="1047921"/>
            <a:ext cx="1203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8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프로그램기</a:t>
            </a:r>
            <a:r>
              <a:rPr lang="ko-KR" altLang="en-US" sz="1600" spc="80" dirty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능</a:t>
            </a:r>
            <a:endParaRPr lang="ko-KR" altLang="en-US" sz="1600" spc="8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03970" y="355600"/>
            <a:ext cx="2941865" cy="4221400"/>
            <a:chOff x="5462140" y="-1813173"/>
            <a:chExt cx="6029485" cy="824607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766" y="-1813173"/>
              <a:ext cx="5975765" cy="2918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766" y="1103213"/>
              <a:ext cx="5975859" cy="2702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140" y="3805906"/>
              <a:ext cx="5975859" cy="26269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5" r="50938" b="15611"/>
          <a:stretch/>
        </p:blipFill>
        <p:spPr bwMode="auto">
          <a:xfrm>
            <a:off x="4719240" y="410441"/>
            <a:ext cx="6642744" cy="36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30135" y="307253"/>
            <a:ext cx="2675166" cy="206375"/>
          </a:xfrm>
          <a:prstGeom prst="rect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>
            <a:off x="4305301" y="356445"/>
            <a:ext cx="485063" cy="238600"/>
          </a:xfrm>
          <a:prstGeom prst="straightConnector1">
            <a:avLst/>
          </a:prstGeom>
          <a:ln w="28575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485983" y="2466301"/>
            <a:ext cx="1995133" cy="784918"/>
          </a:xfrm>
          <a:prstGeom prst="rect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40" y="2223278"/>
            <a:ext cx="5072460" cy="248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4481116" y="2647666"/>
            <a:ext cx="664794" cy="211094"/>
          </a:xfrm>
          <a:prstGeom prst="straightConnector1">
            <a:avLst/>
          </a:prstGeom>
          <a:ln w="28575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5" b="8112"/>
          <a:stretch/>
        </p:blipFill>
        <p:spPr bwMode="auto">
          <a:xfrm>
            <a:off x="4824996" y="982304"/>
            <a:ext cx="6848475" cy="121467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1488416" y="1849445"/>
            <a:ext cx="3031254" cy="519621"/>
          </a:xfrm>
          <a:prstGeom prst="rect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519670" y="1973306"/>
            <a:ext cx="673865" cy="132334"/>
          </a:xfrm>
          <a:prstGeom prst="straightConnector1">
            <a:avLst/>
          </a:prstGeom>
          <a:ln w="28575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900635" y="4832975"/>
            <a:ext cx="3086099" cy="1981103"/>
          </a:xfrm>
          <a:prstGeom prst="rect">
            <a:avLst/>
          </a:prstGeom>
          <a:solidFill>
            <a:srgbClr val="6ACAD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90364" y="410441"/>
            <a:ext cx="6306261" cy="36920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FC1EA054-8EBF-4DE7-9091-56D3DE2748F1}"/>
              </a:ext>
            </a:extLst>
          </p:cNvPr>
          <p:cNvCxnSpPr>
            <a:cxnSpLocks/>
          </p:cNvCxnSpPr>
          <p:nvPr/>
        </p:nvCxnSpPr>
        <p:spPr>
          <a:xfrm>
            <a:off x="167030" y="6436740"/>
            <a:ext cx="353819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t="4472" r="5400" b="6830"/>
          <a:stretch/>
        </p:blipFill>
        <p:spPr bwMode="auto">
          <a:xfrm>
            <a:off x="9869142" y="1695577"/>
            <a:ext cx="1921731" cy="289205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21043" y="36368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18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287DE350-76C2-4A90-80FA-F1A7AD2B7979}"/>
              </a:ext>
            </a:extLst>
          </p:cNvPr>
          <p:cNvSpPr/>
          <p:nvPr/>
        </p:nvSpPr>
        <p:spPr>
          <a:xfrm>
            <a:off x="167030" y="184149"/>
            <a:ext cx="11870640" cy="459952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AFAFA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D5CE33F-44D2-49CD-94B4-BB78EC68794F}"/>
              </a:ext>
            </a:extLst>
          </p:cNvPr>
          <p:cNvSpPr txBox="1"/>
          <p:nvPr/>
        </p:nvSpPr>
        <p:spPr>
          <a:xfrm>
            <a:off x="191185" y="4783675"/>
            <a:ext cx="204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20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추모공간 생성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FC1EA054-8EBF-4DE7-9091-56D3DE2748F1}"/>
              </a:ext>
            </a:extLst>
          </p:cNvPr>
          <p:cNvCxnSpPr>
            <a:cxnSpLocks/>
          </p:cNvCxnSpPr>
          <p:nvPr/>
        </p:nvCxnSpPr>
        <p:spPr>
          <a:xfrm>
            <a:off x="199571" y="5171465"/>
            <a:ext cx="350565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5A53940-8D7A-4331-8035-DBD8F0BE2792}"/>
              </a:ext>
            </a:extLst>
          </p:cNvPr>
          <p:cNvSpPr txBox="1"/>
          <p:nvPr/>
        </p:nvSpPr>
        <p:spPr>
          <a:xfrm>
            <a:off x="7029450" y="4832975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How to use R.I.P?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77FFD393-D7FB-435A-9ADF-CAE5C60EE4CA}"/>
              </a:ext>
            </a:extLst>
          </p:cNvPr>
          <p:cNvCxnSpPr>
            <a:cxnSpLocks/>
          </p:cNvCxnSpPr>
          <p:nvPr/>
        </p:nvCxnSpPr>
        <p:spPr>
          <a:xfrm>
            <a:off x="7095671" y="5208093"/>
            <a:ext cx="269602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C27C42E-622A-422E-8CBD-0E00D7802B40}"/>
              </a:ext>
            </a:extLst>
          </p:cNvPr>
          <p:cNvSpPr txBox="1"/>
          <p:nvPr/>
        </p:nvSpPr>
        <p:spPr>
          <a:xfrm>
            <a:off x="6962776" y="5267501"/>
            <a:ext cx="318030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</a:t>
            </a:r>
            <a:r>
              <a:rPr lang="ko-KR" altLang="en-US" sz="105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페이지의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상단의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메모리얼페이지개설</a:t>
            </a:r>
            <a:r>
              <a:rPr lang="ko-KR" altLang="en-US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메뉴와 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홈페이지사용방법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통해 추</a:t>
            </a:r>
            <a:r>
              <a:rPr lang="ko-KR" altLang="en-US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공간을 만들 수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en-US" altLang="ko-KR" sz="105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사용자가 스스로 만드는 페이지 </a:t>
            </a:r>
            <a:r>
              <a:rPr lang="en-US" altLang="ko-KR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그리운 사람의 공간 중 하나를 선택하여  만들 수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 </a:t>
            </a:r>
            <a:endParaRPr lang="en-US" altLang="ko-KR" sz="10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실제  비석을 만드는데 소요되는 경제적인 비용은 부담이 </a:t>
            </a:r>
            <a:endParaRPr lang="en-US" altLang="ko-KR" sz="105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된다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우리 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R.I.P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웹공간에서는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기본적으로 제공되는</a:t>
            </a:r>
            <a:endParaRPr lang="en-US" altLang="ko-KR" sz="105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비석으로 사용자가 원하는 비석을 제작할 수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en-US" altLang="ko-KR" sz="105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6A4723C-0510-48B2-AA01-4960B76FA02A}"/>
              </a:ext>
            </a:extLst>
          </p:cNvPr>
          <p:cNvSpPr txBox="1"/>
          <p:nvPr/>
        </p:nvSpPr>
        <p:spPr>
          <a:xfrm>
            <a:off x="157505" y="5221357"/>
            <a:ext cx="3547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스스로 준비하거나</a:t>
            </a:r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보고싶은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사람을 </a:t>
            </a:r>
            <a:endParaRPr lang="en-US" altLang="ko-KR" sz="160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추모하는 공간을 </a:t>
            </a:r>
            <a:r>
              <a:rPr lang="en-US" altLang="ko-KR" sz="16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16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중 하나를 선택</a:t>
            </a:r>
            <a:endParaRPr lang="en-US" altLang="ko-KR" sz="1600" b="1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60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sz="14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추모관찾기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추모관이동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사이드바의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검색창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40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xmlns="" id="{34E43885-1EBB-4900-B1A0-7DE98DE39C1E}"/>
              </a:ext>
            </a:extLst>
          </p:cNvPr>
          <p:cNvCxnSpPr>
            <a:cxnSpLocks/>
          </p:cNvCxnSpPr>
          <p:nvPr/>
        </p:nvCxnSpPr>
        <p:spPr>
          <a:xfrm>
            <a:off x="10115550" y="4981808"/>
            <a:ext cx="0" cy="1652908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9D0E54F9-B037-4721-947C-1EE79961CB3B}"/>
              </a:ext>
            </a:extLst>
          </p:cNvPr>
          <p:cNvSpPr/>
          <p:nvPr/>
        </p:nvSpPr>
        <p:spPr>
          <a:xfrm>
            <a:off x="419735" y="294805"/>
            <a:ext cx="1050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6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F2DB33C0-64CD-4127-AD52-0D605DE3D3F8}"/>
              </a:ext>
            </a:extLst>
          </p:cNvPr>
          <p:cNvSpPr/>
          <p:nvPr/>
        </p:nvSpPr>
        <p:spPr>
          <a:xfrm>
            <a:off x="343316" y="1047921"/>
            <a:ext cx="1203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8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프로그램기</a:t>
            </a:r>
            <a:r>
              <a:rPr lang="ko-KR" altLang="en-US" sz="1600" spc="80" dirty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능</a:t>
            </a:r>
            <a:endParaRPr lang="ko-KR" altLang="en-US" sz="1600" spc="8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62776" y="4847872"/>
            <a:ext cx="3086099" cy="1981103"/>
          </a:xfrm>
          <a:prstGeom prst="rect">
            <a:avLst/>
          </a:prstGeom>
          <a:solidFill>
            <a:srgbClr val="6ACAD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FC1EA054-8EBF-4DE7-9091-56D3DE2748F1}"/>
              </a:ext>
            </a:extLst>
          </p:cNvPr>
          <p:cNvCxnSpPr>
            <a:cxnSpLocks/>
          </p:cNvCxnSpPr>
          <p:nvPr/>
        </p:nvCxnSpPr>
        <p:spPr>
          <a:xfrm>
            <a:off x="167030" y="6436740"/>
            <a:ext cx="353819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03" y="2297116"/>
            <a:ext cx="2331721" cy="151110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2692622" y="294805"/>
            <a:ext cx="3292464" cy="4247564"/>
            <a:chOff x="1049853" y="928602"/>
            <a:chExt cx="5018568" cy="5863044"/>
          </a:xfrm>
        </p:grpSpPr>
        <p:sp>
          <p:nvSpPr>
            <p:cNvPr id="32" name="직사각형 31"/>
            <p:cNvSpPr/>
            <p:nvPr/>
          </p:nvSpPr>
          <p:spPr>
            <a:xfrm>
              <a:off x="1049853" y="928602"/>
              <a:ext cx="5018568" cy="5863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134959" y="1161092"/>
              <a:ext cx="4846975" cy="5598655"/>
              <a:chOff x="2662844" y="125543"/>
              <a:chExt cx="4130618" cy="4421634"/>
            </a:xfrm>
          </p:grpSpPr>
          <p:pic>
            <p:nvPicPr>
              <p:cNvPr id="34" name="Picture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4020" y="125543"/>
                <a:ext cx="4129442" cy="2771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2844" y="2804415"/>
                <a:ext cx="4129442" cy="17427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780" y="1902583"/>
            <a:ext cx="5670023" cy="263794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48E68A3-D25D-4526-A203-46D25E08552C}"/>
              </a:ext>
            </a:extLst>
          </p:cNvPr>
          <p:cNvSpPr txBox="1"/>
          <p:nvPr/>
        </p:nvSpPr>
        <p:spPr>
          <a:xfrm>
            <a:off x="10158070" y="5238260"/>
            <a:ext cx="187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CREATE</a:t>
            </a:r>
          </a:p>
          <a:p>
            <a:r>
              <a:rPr lang="en-US" altLang="ko-KR" sz="24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MEMORIAL</a:t>
            </a:r>
          </a:p>
          <a:p>
            <a:r>
              <a:rPr lang="en-US" altLang="ko-KR" sz="24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PAGE</a:t>
            </a: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r="22266" b="78212"/>
          <a:stretch/>
        </p:blipFill>
        <p:spPr bwMode="auto">
          <a:xfrm>
            <a:off x="6234107" y="391247"/>
            <a:ext cx="4931856" cy="135588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C:\Users\pc-06\Desktop\돋보기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767" y="155667"/>
            <a:ext cx="1533197" cy="17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4" t="82568" r="43803" b="2000"/>
          <a:stretch/>
        </p:blipFill>
        <p:spPr bwMode="auto">
          <a:xfrm>
            <a:off x="3774163" y="3744114"/>
            <a:ext cx="1318439" cy="78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 descr="C:\Users\pc-06\Desktop\clicker_318-11394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855" y="3881930"/>
            <a:ext cx="891998" cy="89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464614" y="391247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56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287DE350-76C2-4A90-80FA-F1A7AD2B7979}"/>
              </a:ext>
            </a:extLst>
          </p:cNvPr>
          <p:cNvSpPr/>
          <p:nvPr/>
        </p:nvSpPr>
        <p:spPr>
          <a:xfrm>
            <a:off x="167030" y="184149"/>
            <a:ext cx="11870640" cy="459952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AFAFA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D5CE33F-44D2-49CD-94B4-BB78EC68794F}"/>
              </a:ext>
            </a:extLst>
          </p:cNvPr>
          <p:cNvSpPr txBox="1"/>
          <p:nvPr/>
        </p:nvSpPr>
        <p:spPr>
          <a:xfrm>
            <a:off x="191185" y="4783675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20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추모관</a:t>
            </a:r>
            <a:r>
              <a:rPr lang="ko-KR" altLang="en-US" sz="20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페이지</a:t>
            </a:r>
            <a:r>
              <a:rPr lang="en-US" altLang="ko-KR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상세 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FC1EA054-8EBF-4DE7-9091-56D3DE2748F1}"/>
              </a:ext>
            </a:extLst>
          </p:cNvPr>
          <p:cNvCxnSpPr>
            <a:cxnSpLocks/>
          </p:cNvCxnSpPr>
          <p:nvPr/>
        </p:nvCxnSpPr>
        <p:spPr>
          <a:xfrm>
            <a:off x="199571" y="5171465"/>
            <a:ext cx="350565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5A53940-8D7A-4331-8035-DBD8F0BE2792}"/>
              </a:ext>
            </a:extLst>
          </p:cNvPr>
          <p:cNvSpPr txBox="1"/>
          <p:nvPr/>
        </p:nvSpPr>
        <p:spPr>
          <a:xfrm>
            <a:off x="7029450" y="4832975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How to use R.I.P?</a:t>
            </a:r>
            <a:endParaRPr lang="en-US" altLang="ko-KR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77FFD393-D7FB-435A-9ADF-CAE5C60EE4CA}"/>
              </a:ext>
            </a:extLst>
          </p:cNvPr>
          <p:cNvCxnSpPr>
            <a:cxnSpLocks/>
          </p:cNvCxnSpPr>
          <p:nvPr/>
        </p:nvCxnSpPr>
        <p:spPr>
          <a:xfrm>
            <a:off x="7095671" y="5208093"/>
            <a:ext cx="2696029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C27C42E-622A-422E-8CBD-0E00D7802B40}"/>
              </a:ext>
            </a:extLst>
          </p:cNvPr>
          <p:cNvSpPr txBox="1"/>
          <p:nvPr/>
        </p:nvSpPr>
        <p:spPr>
          <a:xfrm>
            <a:off x="6962776" y="5267501"/>
            <a:ext cx="31803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</a:t>
            </a:r>
            <a:r>
              <a:rPr lang="ko-KR" altLang="en-US" sz="105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페이지의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중간의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추모관</a:t>
            </a:r>
            <a:r>
              <a:rPr lang="ko-KR" altLang="en-US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맵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통해 다른 사람의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추모관을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방문할 수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추모관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분향소는 고인들의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커스터</a:t>
            </a:r>
            <a:endParaRPr lang="en-US" altLang="ko-KR" sz="105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마이징된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비석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사용자는 분향소의 비석을 클릭하거나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개인추모관페이지의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프로필의 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QR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코드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통해 해당 </a:t>
            </a:r>
            <a:r>
              <a:rPr lang="ko-KR" altLang="en-US" sz="105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추모관페이지에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접근할 수 있다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QR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코드서비스를 이용 하기 위해서는 이용요금을 지불해야 한다</a:t>
            </a:r>
            <a:r>
              <a:rPr lang="en-US" altLang="ko-KR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sz="10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en-US" altLang="ko-KR" sz="105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6A4723C-0510-48B2-AA01-4960B76FA02A}"/>
              </a:ext>
            </a:extLst>
          </p:cNvPr>
          <p:cNvSpPr txBox="1"/>
          <p:nvPr/>
        </p:nvSpPr>
        <p:spPr>
          <a:xfrm>
            <a:off x="157504" y="5221357"/>
            <a:ext cx="3978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6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메인페이지의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추모관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맵을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통한 가상분향소</a:t>
            </a:r>
            <a:endParaRPr lang="en-US" altLang="ko-KR" sz="160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6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개인추모관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페이지 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[QR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코드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즐겨찾기</a:t>
            </a:r>
            <a:r>
              <a:rPr lang="en-US" altLang="ko-KR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</a:p>
          <a:p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묘지위치 </a:t>
            </a:r>
            <a:r>
              <a:rPr lang="ko-KR" altLang="en-US" sz="1600" dirty="0" err="1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맵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구현</a:t>
            </a:r>
            <a:endParaRPr lang="en-US" altLang="ko-KR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QR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코드 서비스 제공</a:t>
            </a:r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60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ko-KR" altLang="en-US" sz="140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400" dirty="0" smtClean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xmlns="" id="{34E43885-1EBB-4900-B1A0-7DE98DE39C1E}"/>
              </a:ext>
            </a:extLst>
          </p:cNvPr>
          <p:cNvCxnSpPr>
            <a:cxnSpLocks/>
          </p:cNvCxnSpPr>
          <p:nvPr/>
        </p:nvCxnSpPr>
        <p:spPr>
          <a:xfrm>
            <a:off x="10115550" y="4981808"/>
            <a:ext cx="0" cy="1652908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9D0E54F9-B037-4721-947C-1EE79961CB3B}"/>
              </a:ext>
            </a:extLst>
          </p:cNvPr>
          <p:cNvSpPr/>
          <p:nvPr/>
        </p:nvSpPr>
        <p:spPr>
          <a:xfrm>
            <a:off x="419735" y="294805"/>
            <a:ext cx="1050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6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F2DB33C0-64CD-4127-AD52-0D605DE3D3F8}"/>
              </a:ext>
            </a:extLst>
          </p:cNvPr>
          <p:cNvSpPr/>
          <p:nvPr/>
        </p:nvSpPr>
        <p:spPr>
          <a:xfrm>
            <a:off x="343316" y="1047921"/>
            <a:ext cx="1203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8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프로그램기</a:t>
            </a:r>
            <a:r>
              <a:rPr lang="ko-KR" altLang="en-US" sz="1600" spc="80" dirty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능</a:t>
            </a:r>
            <a:endParaRPr lang="ko-KR" altLang="en-US" sz="1600" spc="8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09878" y="4832975"/>
            <a:ext cx="3086099" cy="1981103"/>
          </a:xfrm>
          <a:prstGeom prst="rect">
            <a:avLst/>
          </a:prstGeom>
          <a:solidFill>
            <a:srgbClr val="6ACAD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FC1EA054-8EBF-4DE7-9091-56D3DE2748F1}"/>
              </a:ext>
            </a:extLst>
          </p:cNvPr>
          <p:cNvCxnSpPr>
            <a:cxnSpLocks/>
          </p:cNvCxnSpPr>
          <p:nvPr/>
        </p:nvCxnSpPr>
        <p:spPr>
          <a:xfrm>
            <a:off x="167030" y="6436740"/>
            <a:ext cx="353819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48E68A3-D25D-4526-A203-46D25E08552C}"/>
              </a:ext>
            </a:extLst>
          </p:cNvPr>
          <p:cNvSpPr txBox="1"/>
          <p:nvPr/>
        </p:nvSpPr>
        <p:spPr>
          <a:xfrm>
            <a:off x="10158070" y="5238260"/>
            <a:ext cx="187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DETAILS</a:t>
            </a:r>
            <a:endParaRPr lang="en-US" altLang="ko-KR" sz="2400" dirty="0">
              <a:ln>
                <a:solidFill>
                  <a:schemeClr val="bg1">
                    <a:alpha val="4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4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MEMORIAL</a:t>
            </a:r>
          </a:p>
          <a:p>
            <a:r>
              <a:rPr lang="en-US" altLang="ko-KR" sz="2400" dirty="0" smtClean="0">
                <a:ln>
                  <a:solidFill>
                    <a:schemeClr val="bg1">
                      <a:alpha val="4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PAGE</a:t>
            </a:r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6" y="2169103"/>
            <a:ext cx="3577046" cy="175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718889" y="294805"/>
            <a:ext cx="4600801" cy="4331905"/>
            <a:chOff x="3315170" y="371898"/>
            <a:chExt cx="4600801" cy="4331905"/>
          </a:xfrm>
        </p:grpSpPr>
        <p:pic>
          <p:nvPicPr>
            <p:cNvPr id="2051" name="Picture 3" descr="C:\Users\pc-06\Desktop\KakaoTalk_20180313_21251329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170" y="2441380"/>
              <a:ext cx="4600800" cy="2262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pc-06\Desktop\KakaoTalk_20180313_21244616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789" y="371898"/>
              <a:ext cx="4597182" cy="2367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C:\Users\pc-06\Desktop\KakaoTalk_20180313_21264464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" y="1619046"/>
            <a:ext cx="5945849" cy="30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pc-06\Desktop\돋보기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473" y="536437"/>
            <a:ext cx="1533197" cy="17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pc-06\Desktop\KakaoTalk_20180313_212559469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" t="3978" r="2993" b="3978"/>
          <a:stretch/>
        </p:blipFill>
        <p:spPr bwMode="auto">
          <a:xfrm>
            <a:off x="3863851" y="638846"/>
            <a:ext cx="5155437" cy="40469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521425" y="338304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67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worldmap에 대한 이미지 검색결과">
            <a:extLst>
              <a:ext uri="{FF2B5EF4-FFF2-40B4-BE49-F238E27FC236}">
                <a16:creationId xmlns:a16="http://schemas.microsoft.com/office/drawing/2014/main" xmlns="" id="{20C74305-F0DA-47D6-A0AA-38C5C29C3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7" t="18885"/>
          <a:stretch/>
        </p:blipFill>
        <p:spPr bwMode="auto">
          <a:xfrm>
            <a:off x="0" y="1"/>
            <a:ext cx="2210937" cy="18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xmlns="" id="{A8E13500-5872-48AD-9713-AEB011818D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19"/>
            </a:avLst>
          </a:prstGeom>
          <a:solidFill>
            <a:srgbClr val="6ACAD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7A3B5A-1F4F-47A3-AF89-B4E2C33660DF}"/>
              </a:ext>
            </a:extLst>
          </p:cNvPr>
          <p:cNvSpPr txBox="1"/>
          <p:nvPr/>
        </p:nvSpPr>
        <p:spPr>
          <a:xfrm>
            <a:off x="5278217" y="1877052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동영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D0E54F9-B037-4721-947C-1EE79961CB3B}"/>
              </a:ext>
            </a:extLst>
          </p:cNvPr>
          <p:cNvSpPr/>
          <p:nvPr/>
        </p:nvSpPr>
        <p:spPr>
          <a:xfrm>
            <a:off x="515516" y="294805"/>
            <a:ext cx="1050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6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2DB33C0-64CD-4127-AD52-0D605DE3D3F8}"/>
              </a:ext>
            </a:extLst>
          </p:cNvPr>
          <p:cNvSpPr/>
          <p:nvPr/>
        </p:nvSpPr>
        <p:spPr>
          <a:xfrm>
            <a:off x="426566" y="1047921"/>
            <a:ext cx="1323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8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프로그램기</a:t>
            </a:r>
            <a:r>
              <a:rPr lang="ko-KR" altLang="en-US" sz="1600" spc="80" dirty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능</a:t>
            </a:r>
            <a:endParaRPr lang="ko-KR" altLang="en-US" sz="1600" spc="8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8194" name="Picture 2" descr="C:\Users\pc-06\Desktop\youtu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18" y="2738153"/>
            <a:ext cx="2212161" cy="160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17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52B0E36-B297-49BB-AE8D-4144ECAD9611}"/>
              </a:ext>
            </a:extLst>
          </p:cNvPr>
          <p:cNvSpPr/>
          <p:nvPr/>
        </p:nvSpPr>
        <p:spPr>
          <a:xfrm>
            <a:off x="-79888" y="0"/>
            <a:ext cx="6096000" cy="6858000"/>
          </a:xfrm>
          <a:prstGeom prst="rect">
            <a:avLst/>
          </a:prstGeom>
          <a:solidFill>
            <a:srgbClr val="6AC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ACAD2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47AFE37-33BC-410A-8559-86EE460ABD7B}"/>
              </a:ext>
            </a:extLst>
          </p:cNvPr>
          <p:cNvSpPr/>
          <p:nvPr/>
        </p:nvSpPr>
        <p:spPr>
          <a:xfrm>
            <a:off x="-79888" y="1837426"/>
            <a:ext cx="4296288" cy="7250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FDA8FCD-F17D-45CD-97DD-7CFE22C5B223}"/>
              </a:ext>
            </a:extLst>
          </p:cNvPr>
          <p:cNvSpPr/>
          <p:nvPr/>
        </p:nvSpPr>
        <p:spPr>
          <a:xfrm>
            <a:off x="1414731" y="1739152"/>
            <a:ext cx="2899361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endParaRPr lang="en-US" altLang="ko-KR" sz="36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1850"/>
              </a:lnSpc>
            </a:pPr>
            <a:r>
              <a:rPr lang="en-US" altLang="ko-KR" sz="3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4. </a:t>
            </a:r>
            <a:r>
              <a:rPr lang="ko-KR" altLang="en-US" sz="3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확장가능성</a:t>
            </a:r>
            <a:endParaRPr lang="en-US" altLang="ko-KR" sz="3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1850"/>
              </a:lnSpc>
            </a:pPr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      POSSIBILITIES</a:t>
            </a:r>
            <a:r>
              <a:rPr lang="en-US" altLang="ko-KR" dirty="0" smtClean="0"/>
              <a:t> 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147" name="Picture 3" descr="C:\Users\pc-06\Desktop\possibility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85" y="3604933"/>
            <a:ext cx="4368315" cy="21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028597" y="3302758"/>
            <a:ext cx="5163403" cy="248313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액자 12">
            <a:extLst>
              <a:ext uri="{FF2B5EF4-FFF2-40B4-BE49-F238E27FC236}">
                <a16:creationId xmlns:a16="http://schemas.microsoft.com/office/drawing/2014/main" xmlns="" id="{A8E13500-5872-48AD-9713-AEB011818D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19"/>
            </a:avLst>
          </a:prstGeom>
          <a:solidFill>
            <a:srgbClr val="6ACAD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78940" y="294805"/>
            <a:ext cx="1202209" cy="1091670"/>
            <a:chOff x="378940" y="294805"/>
            <a:chExt cx="1202209" cy="109167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9D0E54F9-B037-4721-947C-1EE79961CB3B}"/>
                </a:ext>
              </a:extLst>
            </p:cNvPr>
            <p:cNvSpPr/>
            <p:nvPr/>
          </p:nvSpPr>
          <p:spPr>
            <a:xfrm>
              <a:off x="397750" y="294805"/>
              <a:ext cx="105028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dirty="0" smtClean="0">
                  <a:ln>
                    <a:solidFill>
                      <a:srgbClr val="4FCAE6">
                        <a:alpha val="20000"/>
                      </a:srgbClr>
                    </a:solidFill>
                  </a:ln>
                  <a:solidFill>
                    <a:srgbClr val="4FCAE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6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F2DB33C0-64CD-4127-AD52-0D605DE3D3F8}"/>
                </a:ext>
              </a:extLst>
            </p:cNvPr>
            <p:cNvSpPr/>
            <p:nvPr/>
          </p:nvSpPr>
          <p:spPr>
            <a:xfrm>
              <a:off x="378940" y="1047921"/>
              <a:ext cx="120220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spc="80" dirty="0" smtClean="0">
                  <a:ln>
                    <a:solidFill>
                      <a:srgbClr val="4FCAE6">
                        <a:alpha val="20000"/>
                      </a:srgbClr>
                    </a:solidFill>
                  </a:ln>
                  <a:solidFill>
                    <a:srgbClr val="4FCAE6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확장가능</a:t>
              </a:r>
              <a:r>
                <a:rPr lang="ko-KR" altLang="en-US" sz="1600" spc="80" dirty="0">
                  <a:ln>
                    <a:solidFill>
                      <a:srgbClr val="4FCAE6">
                        <a:alpha val="20000"/>
                      </a:srgbClr>
                    </a:solidFill>
                  </a:ln>
                  <a:solidFill>
                    <a:srgbClr val="4FCAE6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성</a:t>
              </a:r>
              <a:endParaRPr lang="ko-KR" altLang="en-US" sz="1600" spc="80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211605" y="1871564"/>
            <a:ext cx="822325" cy="3928387"/>
            <a:chOff x="996170" y="2657945"/>
            <a:chExt cx="822325" cy="392838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347317B-5009-4A38-8E85-0784D163CAC4}"/>
                </a:ext>
              </a:extLst>
            </p:cNvPr>
            <p:cNvSpPr txBox="1"/>
            <p:nvPr/>
          </p:nvSpPr>
          <p:spPr>
            <a:xfrm>
              <a:off x="999040" y="2657945"/>
              <a:ext cx="8194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n>
                    <a:solidFill>
                      <a:srgbClr val="10C3F1">
                        <a:alpha val="20000"/>
                      </a:srgbClr>
                    </a:solidFill>
                  </a:ln>
                  <a:solidFill>
                    <a:srgbClr val="6ACAD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en-US" altLang="ko-KR" sz="4400" dirty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6ACAD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3D43CBC-0029-487D-A38C-BE5F7BA45218}"/>
                </a:ext>
              </a:extLst>
            </p:cNvPr>
            <p:cNvSpPr txBox="1"/>
            <p:nvPr/>
          </p:nvSpPr>
          <p:spPr>
            <a:xfrm>
              <a:off x="996170" y="4292761"/>
              <a:ext cx="8194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n>
                    <a:solidFill>
                      <a:srgbClr val="10C3F1">
                        <a:alpha val="20000"/>
                      </a:srgbClr>
                    </a:solidFill>
                  </a:ln>
                  <a:solidFill>
                    <a:srgbClr val="6ACAD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en-US" altLang="ko-KR" sz="4400" dirty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6ACAD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687923C-3FCA-4B4E-ABA5-517FE98B6904}"/>
                </a:ext>
              </a:extLst>
            </p:cNvPr>
            <p:cNvSpPr txBox="1"/>
            <p:nvPr/>
          </p:nvSpPr>
          <p:spPr>
            <a:xfrm>
              <a:off x="999040" y="5816891"/>
              <a:ext cx="8194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n>
                    <a:solidFill>
                      <a:srgbClr val="10C3F1">
                        <a:alpha val="20000"/>
                      </a:srgbClr>
                    </a:solidFill>
                  </a:ln>
                  <a:solidFill>
                    <a:srgbClr val="6ACAD2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en-US" altLang="ko-KR" sz="4400" dirty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6ACAD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7DEC3E6B-5969-4AE8-80B6-9D87FCE05A2E}"/>
              </a:ext>
            </a:extLst>
          </p:cNvPr>
          <p:cNvCxnSpPr/>
          <p:nvPr/>
        </p:nvCxnSpPr>
        <p:spPr>
          <a:xfrm>
            <a:off x="1148125" y="4646331"/>
            <a:ext cx="667172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684E306-B59E-4916-A132-66AEA3ACC909}"/>
              </a:ext>
            </a:extLst>
          </p:cNvPr>
          <p:cNvSpPr txBox="1"/>
          <p:nvPr/>
        </p:nvSpPr>
        <p:spPr>
          <a:xfrm>
            <a:off x="2328197" y="3403042"/>
            <a:ext cx="518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소셜 네트워크와 연결된 보다 공유도 높은 서비스 제공</a:t>
            </a:r>
            <a:endParaRPr lang="en-US" altLang="ko-KR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950A64A2-CDB1-46CD-9DE8-4F2650677EC7}"/>
              </a:ext>
            </a:extLst>
          </p:cNvPr>
          <p:cNvCxnSpPr/>
          <p:nvPr/>
        </p:nvCxnSpPr>
        <p:spPr>
          <a:xfrm flipH="1">
            <a:off x="2033930" y="2172234"/>
            <a:ext cx="58057" cy="1596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4BFE93EC-E019-4E1E-A152-4862B12F3367}"/>
              </a:ext>
            </a:extLst>
          </p:cNvPr>
          <p:cNvCxnSpPr/>
          <p:nvPr/>
        </p:nvCxnSpPr>
        <p:spPr>
          <a:xfrm flipH="1">
            <a:off x="2053894" y="3823467"/>
            <a:ext cx="58057" cy="1596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B1A92AEF-0AE4-4158-8EAA-335A82B4F2E6}"/>
              </a:ext>
            </a:extLst>
          </p:cNvPr>
          <p:cNvCxnSpPr/>
          <p:nvPr/>
        </p:nvCxnSpPr>
        <p:spPr>
          <a:xfrm flipH="1">
            <a:off x="2033930" y="5341455"/>
            <a:ext cx="58057" cy="1596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11151378" y="5859216"/>
            <a:ext cx="627139" cy="627139"/>
            <a:chOff x="7957470" y="2115184"/>
            <a:chExt cx="2252945" cy="22529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B89B418B-6B7E-46F5-8752-06AAD5669B55}"/>
                </a:ext>
              </a:extLst>
            </p:cNvPr>
            <p:cNvSpPr/>
            <p:nvPr/>
          </p:nvSpPr>
          <p:spPr>
            <a:xfrm rot="317844">
              <a:off x="7957470" y="2115184"/>
              <a:ext cx="2252945" cy="2252946"/>
            </a:xfrm>
            <a:prstGeom prst="rect">
              <a:avLst/>
            </a:prstGeom>
            <a:noFill/>
            <a:ln w="25400">
              <a:solidFill>
                <a:srgbClr val="6ACAD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46BE6CE4-7768-4C77-A17B-3F9F4EBFB29B}"/>
                </a:ext>
              </a:extLst>
            </p:cNvPr>
            <p:cNvSpPr/>
            <p:nvPr/>
          </p:nvSpPr>
          <p:spPr>
            <a:xfrm rot="21416459">
              <a:off x="7996547" y="2173874"/>
              <a:ext cx="2135566" cy="2135567"/>
            </a:xfrm>
            <a:prstGeom prst="rect">
              <a:avLst/>
            </a:prstGeom>
            <a:noFill/>
            <a:ln w="31750">
              <a:solidFill>
                <a:srgbClr val="1CC5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F725ABBB-D49E-434E-94E6-6BF5DFD67BB1}"/>
                </a:ext>
              </a:extLst>
            </p:cNvPr>
            <p:cNvSpPr/>
            <p:nvPr/>
          </p:nvSpPr>
          <p:spPr>
            <a:xfrm rot="1385043">
              <a:off x="8011770" y="2169484"/>
              <a:ext cx="2144343" cy="2144344"/>
            </a:xfrm>
            <a:prstGeom prst="rect">
              <a:avLst/>
            </a:prstGeom>
            <a:noFill/>
            <a:ln w="25400">
              <a:solidFill>
                <a:srgbClr val="77CEDE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E4507A5E-36F1-4F8A-931C-2C8D7CD31AF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9772" y="2380188"/>
              <a:ext cx="1808342" cy="1808343"/>
            </a:xfrm>
            <a:prstGeom prst="rect">
              <a:avLst/>
            </a:prstGeom>
            <a:noFill/>
          </p:spPr>
        </p:pic>
        <p:pic>
          <p:nvPicPr>
            <p:cNvPr id="31" name="Picture 3" descr="C:\Users\pc-06\Desktop\rip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021" y="2648826"/>
              <a:ext cx="880617" cy="132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2328197" y="2541816"/>
            <a:ext cx="458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특별 주문제작 의뢰를 통한 부 수익 창출 기대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9E16EEA5-917C-4589-9C5B-EE2086C6000F}"/>
              </a:ext>
            </a:extLst>
          </p:cNvPr>
          <p:cNvCxnSpPr/>
          <p:nvPr/>
        </p:nvCxnSpPr>
        <p:spPr>
          <a:xfrm>
            <a:off x="1193167" y="3120721"/>
            <a:ext cx="658164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311981" y="1842761"/>
            <a:ext cx="6859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커스텀마이즈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비석 생성 기능의 자유도 향상과 제작 전문 프로그램 제공</a:t>
            </a:r>
            <a:endParaRPr lang="en-US" altLang="ko-KR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263" y="3994679"/>
            <a:ext cx="633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카카오톡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페이스북 등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SNS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결합을 통한 보다 폭넓은 서비스 제공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684E306-B59E-4916-A132-66AEA3ACC909}"/>
              </a:ext>
            </a:extLst>
          </p:cNvPr>
          <p:cNvSpPr txBox="1"/>
          <p:nvPr/>
        </p:nvSpPr>
        <p:spPr>
          <a:xfrm>
            <a:off x="2311981" y="4861418"/>
            <a:ext cx="518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안정도 높은 방명록 관리 시스템 업데이트 </a:t>
            </a:r>
            <a:endParaRPr lang="en-US" altLang="ko-KR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50083" y="5421733"/>
            <a:ext cx="7885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고인을 기른 공간에 대한 예의를 지키고 사이버 상에 발생할 수 있는 문제를 해결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사전에 방지 할 수 있는 향상된 게시 글 기능으로 서비스 만족감을 높일 것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4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액자 12">
            <a:extLst>
              <a:ext uri="{FF2B5EF4-FFF2-40B4-BE49-F238E27FC236}">
                <a16:creationId xmlns:a16="http://schemas.microsoft.com/office/drawing/2014/main" xmlns="" id="{A8E13500-5872-48AD-9713-AEB011818D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19"/>
            </a:avLst>
          </a:prstGeom>
          <a:solidFill>
            <a:srgbClr val="6ACAD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78940" y="294805"/>
            <a:ext cx="1202209" cy="1091670"/>
            <a:chOff x="378940" y="294805"/>
            <a:chExt cx="1202209" cy="109167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9D0E54F9-B037-4721-947C-1EE79961CB3B}"/>
                </a:ext>
              </a:extLst>
            </p:cNvPr>
            <p:cNvSpPr/>
            <p:nvPr/>
          </p:nvSpPr>
          <p:spPr>
            <a:xfrm>
              <a:off x="397750" y="294805"/>
              <a:ext cx="105028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dirty="0" smtClean="0">
                  <a:ln>
                    <a:solidFill>
                      <a:srgbClr val="4FCAE6">
                        <a:alpha val="20000"/>
                      </a:srgbClr>
                    </a:solidFill>
                  </a:ln>
                  <a:solidFill>
                    <a:srgbClr val="4FCAE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60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F2DB33C0-64CD-4127-AD52-0D605DE3D3F8}"/>
                </a:ext>
              </a:extLst>
            </p:cNvPr>
            <p:cNvSpPr/>
            <p:nvPr/>
          </p:nvSpPr>
          <p:spPr>
            <a:xfrm>
              <a:off x="378940" y="1047921"/>
              <a:ext cx="120220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spc="80" dirty="0" smtClean="0">
                  <a:ln>
                    <a:solidFill>
                      <a:srgbClr val="4FCAE6">
                        <a:alpha val="20000"/>
                      </a:srgbClr>
                    </a:solidFill>
                  </a:ln>
                  <a:solidFill>
                    <a:srgbClr val="4FCAE6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확장가능</a:t>
              </a:r>
              <a:r>
                <a:rPr lang="ko-KR" altLang="en-US" sz="1600" spc="80" dirty="0">
                  <a:ln>
                    <a:solidFill>
                      <a:srgbClr val="4FCAE6">
                        <a:alpha val="20000"/>
                      </a:srgbClr>
                    </a:solidFill>
                  </a:ln>
                  <a:solidFill>
                    <a:srgbClr val="4FCAE6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성</a:t>
              </a:r>
              <a:endParaRPr lang="ko-KR" altLang="en-US" sz="1600" spc="80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347317B-5009-4A38-8E85-0784D163CAC4}"/>
              </a:ext>
            </a:extLst>
          </p:cNvPr>
          <p:cNvSpPr txBox="1"/>
          <p:nvPr/>
        </p:nvSpPr>
        <p:spPr>
          <a:xfrm>
            <a:off x="1813478" y="2437857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en-US" altLang="ko-KR" sz="4800" dirty="0">
              <a:ln>
                <a:solidFill>
                  <a:srgbClr val="10C3F1">
                    <a:alpha val="20000"/>
                  </a:srgbClr>
                </a:solidFill>
              </a:ln>
              <a:solidFill>
                <a:srgbClr val="10C3F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3D43CBC-0029-487D-A38C-BE5F7BA45218}"/>
              </a:ext>
            </a:extLst>
          </p:cNvPr>
          <p:cNvSpPr txBox="1"/>
          <p:nvPr/>
        </p:nvSpPr>
        <p:spPr>
          <a:xfrm>
            <a:off x="1802824" y="3542518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en-US" altLang="ko-KR" sz="4800" dirty="0">
              <a:ln>
                <a:solidFill>
                  <a:srgbClr val="10C3F1">
                    <a:alpha val="20000"/>
                  </a:srgbClr>
                </a:solidFill>
              </a:ln>
              <a:solidFill>
                <a:srgbClr val="10C3F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687923C-3FCA-4B4E-ABA5-517FE98B6904}"/>
              </a:ext>
            </a:extLst>
          </p:cNvPr>
          <p:cNvSpPr txBox="1"/>
          <p:nvPr/>
        </p:nvSpPr>
        <p:spPr>
          <a:xfrm>
            <a:off x="1792170" y="4647177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en-US" altLang="ko-KR" sz="4800" dirty="0">
              <a:ln>
                <a:solidFill>
                  <a:srgbClr val="10C3F1">
                    <a:alpha val="20000"/>
                  </a:srgbClr>
                </a:solidFill>
              </a:ln>
              <a:solidFill>
                <a:srgbClr val="10C3F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9E16EEA5-917C-4589-9C5B-EE2086C6000F}"/>
              </a:ext>
            </a:extLst>
          </p:cNvPr>
          <p:cNvCxnSpPr/>
          <p:nvPr/>
        </p:nvCxnSpPr>
        <p:spPr>
          <a:xfrm>
            <a:off x="1917523" y="3405686"/>
            <a:ext cx="449942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7DEC3E6B-5969-4AE8-80B6-9D87FCE05A2E}"/>
              </a:ext>
            </a:extLst>
          </p:cNvPr>
          <p:cNvCxnSpPr/>
          <p:nvPr/>
        </p:nvCxnSpPr>
        <p:spPr>
          <a:xfrm>
            <a:off x="1917523" y="4510347"/>
            <a:ext cx="449942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684E306-B59E-4916-A132-66AEA3ACC909}"/>
              </a:ext>
            </a:extLst>
          </p:cNvPr>
          <p:cNvSpPr txBox="1"/>
          <p:nvPr/>
        </p:nvSpPr>
        <p:spPr>
          <a:xfrm>
            <a:off x="3122246" y="4837362"/>
            <a:ext cx="789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죽음을 기르며 점점 경시되어 가는 생명의 존엄성을 상기 시킬 수 있기를 기대합니다</a:t>
            </a:r>
            <a:r>
              <a:rPr lang="en-US" altLang="ko-KR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en-US" altLang="ko-KR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FBAA82-E01A-4315-85D2-CE1116E69591}"/>
              </a:ext>
            </a:extLst>
          </p:cNvPr>
          <p:cNvSpPr txBox="1"/>
          <p:nvPr/>
        </p:nvSpPr>
        <p:spPr>
          <a:xfrm>
            <a:off x="3122246" y="2611923"/>
            <a:ext cx="5586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상조회사들과 제휴와 서버관리 대행을 통한 수익 창출</a:t>
            </a:r>
            <a:endParaRPr lang="en-US" altLang="ko-KR" sz="20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950A64A2-CDB1-46CD-9DE8-4F2650677EC7}"/>
              </a:ext>
            </a:extLst>
          </p:cNvPr>
          <p:cNvCxnSpPr/>
          <p:nvPr/>
        </p:nvCxnSpPr>
        <p:spPr>
          <a:xfrm flipH="1">
            <a:off x="2848368" y="2758138"/>
            <a:ext cx="58057" cy="1596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4BFE93EC-E019-4E1E-A152-4862B12F3367}"/>
              </a:ext>
            </a:extLst>
          </p:cNvPr>
          <p:cNvCxnSpPr/>
          <p:nvPr/>
        </p:nvCxnSpPr>
        <p:spPr>
          <a:xfrm flipH="1">
            <a:off x="2848368" y="3876327"/>
            <a:ext cx="58057" cy="1596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B1A92AEF-0AE4-4158-8EAA-335A82B4F2E6}"/>
              </a:ext>
            </a:extLst>
          </p:cNvPr>
          <p:cNvCxnSpPr/>
          <p:nvPr/>
        </p:nvCxnSpPr>
        <p:spPr>
          <a:xfrm flipH="1">
            <a:off x="2848368" y="4976871"/>
            <a:ext cx="58057" cy="1596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D198CC-06CF-48ED-9612-8068ED3C9D4A}"/>
              </a:ext>
            </a:extLst>
          </p:cNvPr>
          <p:cNvSpPr txBox="1"/>
          <p:nvPr/>
        </p:nvSpPr>
        <p:spPr>
          <a:xfrm>
            <a:off x="1792170" y="1417868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기대효</a:t>
            </a:r>
            <a:r>
              <a:rPr lang="ko-KR" altLang="en-US" sz="2400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</a:t>
            </a:r>
            <a:endParaRPr lang="en-US" altLang="ko-KR" sz="24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191934" y="5827091"/>
            <a:ext cx="627139" cy="627139"/>
            <a:chOff x="7957470" y="2115184"/>
            <a:chExt cx="2252945" cy="22529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B89B418B-6B7E-46F5-8752-06AAD5669B55}"/>
                </a:ext>
              </a:extLst>
            </p:cNvPr>
            <p:cNvSpPr/>
            <p:nvPr/>
          </p:nvSpPr>
          <p:spPr>
            <a:xfrm rot="317844">
              <a:off x="7957470" y="2115184"/>
              <a:ext cx="2252945" cy="2252946"/>
            </a:xfrm>
            <a:prstGeom prst="rect">
              <a:avLst/>
            </a:prstGeom>
            <a:noFill/>
            <a:ln w="25400">
              <a:solidFill>
                <a:srgbClr val="6ACAD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46BE6CE4-7768-4C77-A17B-3F9F4EBFB29B}"/>
                </a:ext>
              </a:extLst>
            </p:cNvPr>
            <p:cNvSpPr/>
            <p:nvPr/>
          </p:nvSpPr>
          <p:spPr>
            <a:xfrm rot="21416459">
              <a:off x="7996547" y="2173874"/>
              <a:ext cx="2135566" cy="2135567"/>
            </a:xfrm>
            <a:prstGeom prst="rect">
              <a:avLst/>
            </a:prstGeom>
            <a:noFill/>
            <a:ln w="31750">
              <a:solidFill>
                <a:srgbClr val="1CC5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F725ABBB-D49E-434E-94E6-6BF5DFD67BB1}"/>
                </a:ext>
              </a:extLst>
            </p:cNvPr>
            <p:cNvSpPr/>
            <p:nvPr/>
          </p:nvSpPr>
          <p:spPr>
            <a:xfrm rot="1385043">
              <a:off x="8011770" y="2169484"/>
              <a:ext cx="2144343" cy="2144344"/>
            </a:xfrm>
            <a:prstGeom prst="rect">
              <a:avLst/>
            </a:prstGeom>
            <a:noFill/>
            <a:ln w="25400">
              <a:solidFill>
                <a:srgbClr val="77CEDE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E4507A5E-36F1-4F8A-931C-2C8D7CD31AF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9772" y="2380188"/>
              <a:ext cx="1808342" cy="1808343"/>
            </a:xfrm>
            <a:prstGeom prst="rect">
              <a:avLst/>
            </a:prstGeom>
            <a:noFill/>
          </p:spPr>
        </p:pic>
        <p:pic>
          <p:nvPicPr>
            <p:cNvPr id="25" name="Picture 3" descr="C:\Users\pc-06\Desktop\rip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021" y="2648826"/>
              <a:ext cx="880617" cy="132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/>
          <p:cNvSpPr/>
          <p:nvPr/>
        </p:nvSpPr>
        <p:spPr>
          <a:xfrm>
            <a:off x="3122246" y="3626835"/>
            <a:ext cx="49648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고령화 사회에서 새로운 장례문화를 선도하는 사이트</a:t>
            </a:r>
            <a:endParaRPr lang="en-US" altLang="ko-KR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사회문제 해결하는데 공익 함께 추구하는 사이트 </a:t>
            </a:r>
            <a:endParaRPr lang="en-US" altLang="ko-KR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32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액자 68">
            <a:extLst>
              <a:ext uri="{FF2B5EF4-FFF2-40B4-BE49-F238E27FC236}">
                <a16:creationId xmlns:a16="http://schemas.microsoft.com/office/drawing/2014/main" xmlns="" id="{0DA1E977-26F9-4755-A8A3-4D8C9D5644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19"/>
            </a:avLst>
          </a:prstGeom>
          <a:solidFill>
            <a:srgbClr val="6ACAD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3860405" y="2244400"/>
            <a:ext cx="3369876" cy="2252946"/>
            <a:chOff x="6780676" y="2115184"/>
            <a:chExt cx="3369876" cy="225294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B89B418B-6B7E-46F5-8752-06AAD5669B55}"/>
                </a:ext>
              </a:extLst>
            </p:cNvPr>
            <p:cNvSpPr/>
            <p:nvPr/>
          </p:nvSpPr>
          <p:spPr>
            <a:xfrm rot="317844">
              <a:off x="7897607" y="2115184"/>
              <a:ext cx="2252945" cy="2252946"/>
            </a:xfrm>
            <a:prstGeom prst="rect">
              <a:avLst/>
            </a:prstGeom>
            <a:noFill/>
            <a:ln w="25400">
              <a:solidFill>
                <a:srgbClr val="6ACAD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46BE6CE4-7768-4C77-A17B-3F9F4EBFB29B}"/>
                </a:ext>
              </a:extLst>
            </p:cNvPr>
            <p:cNvSpPr/>
            <p:nvPr/>
          </p:nvSpPr>
          <p:spPr>
            <a:xfrm rot="21416459">
              <a:off x="7936684" y="2173874"/>
              <a:ext cx="2135566" cy="2135567"/>
            </a:xfrm>
            <a:prstGeom prst="rect">
              <a:avLst/>
            </a:prstGeom>
            <a:noFill/>
            <a:ln w="31750">
              <a:solidFill>
                <a:srgbClr val="1CC5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F725ABBB-D49E-434E-94E6-6BF5DFD67BB1}"/>
                </a:ext>
              </a:extLst>
            </p:cNvPr>
            <p:cNvSpPr/>
            <p:nvPr/>
          </p:nvSpPr>
          <p:spPr>
            <a:xfrm rot="1385043">
              <a:off x="7951907" y="2169484"/>
              <a:ext cx="2144343" cy="2144344"/>
            </a:xfrm>
            <a:prstGeom prst="rect">
              <a:avLst/>
            </a:prstGeom>
            <a:noFill/>
            <a:ln w="25400">
              <a:solidFill>
                <a:srgbClr val="77CEDE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E4507A5E-36F1-4F8A-931C-2C8D7CD31AF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2100" y="2380188"/>
              <a:ext cx="1808342" cy="1808343"/>
            </a:xfrm>
            <a:prstGeom prst="rect">
              <a:avLst/>
            </a:prstGeom>
            <a:noFill/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D2FA8963-7159-491E-B3AB-B811CA00D51A}"/>
                </a:ext>
              </a:extLst>
            </p:cNvPr>
            <p:cNvSpPr txBox="1"/>
            <p:nvPr/>
          </p:nvSpPr>
          <p:spPr>
            <a:xfrm>
              <a:off x="6780676" y="3705698"/>
              <a:ext cx="91242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 smtClean="0">
                  <a:ln>
                    <a:solidFill>
                      <a:srgbClr val="6ACAD2">
                        <a:alpha val="20000"/>
                      </a:srgbClr>
                    </a:solidFill>
                  </a:ln>
                  <a:solidFill>
                    <a:srgbClr val="6ACAD2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VISITOR’s BOOK</a:t>
              </a:r>
              <a:endParaRPr lang="ko-KR" altLang="en-US" sz="700" dirty="0">
                <a:ln>
                  <a:solidFill>
                    <a:srgbClr val="6ACAD2">
                      <a:alpha val="20000"/>
                    </a:srgbClr>
                  </a:solidFill>
                </a:ln>
                <a:solidFill>
                  <a:srgbClr val="6ACAD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79" name="Picture 3" descr="C:\Users\pc-06\Desktop\rip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158" y="2648826"/>
              <a:ext cx="880617" cy="132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62048" y="2604780"/>
            <a:ext cx="12005953" cy="16039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08814" y="4778849"/>
            <a:ext cx="15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rgbClr val="4EAD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pc="-150" dirty="0" smtClean="0">
                <a:solidFill>
                  <a:srgbClr val="6ACA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EST </a:t>
            </a:r>
            <a:r>
              <a:rPr lang="en-US" altLang="ko-KR" spc="-150" dirty="0" smtClean="0">
                <a:solidFill>
                  <a:srgbClr val="4EAD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</a:t>
            </a:r>
            <a:r>
              <a:rPr lang="en-US" altLang="ko-KR" spc="-150" dirty="0" smtClean="0">
                <a:solidFill>
                  <a:srgbClr val="6ACA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 </a:t>
            </a:r>
            <a:r>
              <a:rPr lang="en-US" altLang="ko-KR" spc="-150" dirty="0" smtClean="0">
                <a:solidFill>
                  <a:srgbClr val="4EAD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en-US" altLang="ko-KR" spc="-150" dirty="0" smtClean="0">
                <a:solidFill>
                  <a:srgbClr val="6ACA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EACE</a:t>
            </a:r>
            <a:endParaRPr lang="ko-KR" altLang="en-US" spc="-150" dirty="0">
              <a:solidFill>
                <a:srgbClr val="6ACAD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A760DED-25C4-4997-B4E4-4A94F311D763}"/>
              </a:ext>
            </a:extLst>
          </p:cNvPr>
          <p:cNvSpPr txBox="1"/>
          <p:nvPr/>
        </p:nvSpPr>
        <p:spPr>
          <a:xfrm>
            <a:off x="4376767" y="2910437"/>
            <a:ext cx="3414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5400" dirty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293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c-06\Desktop\KakaoTalk_20180312_1908520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70" y="2741788"/>
            <a:ext cx="1770375" cy="1770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52B0E36-B297-49BB-AE8D-4144ECAD9611}"/>
              </a:ext>
            </a:extLst>
          </p:cNvPr>
          <p:cNvSpPr/>
          <p:nvPr/>
        </p:nvSpPr>
        <p:spPr>
          <a:xfrm>
            <a:off x="-79888" y="0"/>
            <a:ext cx="6096000" cy="6858000"/>
          </a:xfrm>
          <a:prstGeom prst="rect">
            <a:avLst/>
          </a:prstGeom>
          <a:solidFill>
            <a:srgbClr val="6AC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ACAD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47AFE37-33BC-410A-8559-86EE460ABD7B}"/>
              </a:ext>
            </a:extLst>
          </p:cNvPr>
          <p:cNvSpPr/>
          <p:nvPr/>
        </p:nvSpPr>
        <p:spPr>
          <a:xfrm>
            <a:off x="-79888" y="1837426"/>
            <a:ext cx="4296288" cy="7250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FDA8FCD-F17D-45CD-97DD-7CFE22C5B223}"/>
              </a:ext>
            </a:extLst>
          </p:cNvPr>
          <p:cNvSpPr/>
          <p:nvPr/>
        </p:nvSpPr>
        <p:spPr>
          <a:xfrm>
            <a:off x="1897625" y="1739152"/>
            <a:ext cx="2416467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endParaRPr lang="en-US" altLang="ko-KR" sz="36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1850"/>
              </a:lnSpc>
            </a:pPr>
            <a:r>
              <a:rPr lang="ko-KR" altLang="en-US" sz="3200" dirty="0" err="1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팀소개</a:t>
            </a:r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         </a:t>
            </a:r>
          </a:p>
          <a:p>
            <a:pPr>
              <a:lnSpc>
                <a:spcPts val="1850"/>
              </a:lnSpc>
            </a:pPr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INTRODUCE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27C113C7-5C9C-4959-8DC2-B05ED8BA834C}"/>
              </a:ext>
            </a:extLst>
          </p:cNvPr>
          <p:cNvCxnSpPr>
            <a:cxnSpLocks/>
          </p:cNvCxnSpPr>
          <p:nvPr/>
        </p:nvCxnSpPr>
        <p:spPr>
          <a:xfrm>
            <a:off x="6470537" y="531045"/>
            <a:ext cx="1743075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F0E744C-3B14-4F1D-A501-94525A3D993E}"/>
              </a:ext>
            </a:extLst>
          </p:cNvPr>
          <p:cNvSpPr txBox="1"/>
          <p:nvPr/>
        </p:nvSpPr>
        <p:spPr>
          <a:xfrm>
            <a:off x="6394337" y="269435"/>
            <a:ext cx="1099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R.I.P</a:t>
            </a:r>
            <a:r>
              <a:rPr lang="ko-KR" altLang="en-US" sz="12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멤버소</a:t>
            </a:r>
            <a:r>
              <a:rPr lang="ko-KR" altLang="en-US" sz="12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26262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02099" y="596230"/>
            <a:ext cx="2376478" cy="1872444"/>
          </a:xfrm>
          <a:prstGeom prst="rect">
            <a:avLst/>
          </a:prstGeom>
          <a:noFill/>
          <a:ln w="19050">
            <a:solidFill>
              <a:srgbClr val="6ACAD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339083" y="596230"/>
            <a:ext cx="2376478" cy="1872444"/>
          </a:xfrm>
          <a:prstGeom prst="rect">
            <a:avLst/>
          </a:prstGeom>
          <a:noFill/>
          <a:ln w="19050">
            <a:solidFill>
              <a:srgbClr val="6ACAD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80FE7FD-1715-45CD-BBC4-163702106AA2}"/>
              </a:ext>
            </a:extLst>
          </p:cNvPr>
          <p:cNvSpPr txBox="1"/>
          <p:nvPr/>
        </p:nvSpPr>
        <p:spPr>
          <a:xfrm>
            <a:off x="11124792" y="2186319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5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0A8BA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1100" dirty="0"/>
              <a:t>문민국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6B8ED63-EBCD-44D3-8C76-E53182B062BE}"/>
              </a:ext>
            </a:extLst>
          </p:cNvPr>
          <p:cNvSpPr txBox="1"/>
          <p:nvPr/>
        </p:nvSpPr>
        <p:spPr>
          <a:xfrm>
            <a:off x="8296737" y="2182249"/>
            <a:ext cx="554960" cy="26161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5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EADB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1100" dirty="0">
                <a:solidFill>
                  <a:srgbClr val="0A8BAE"/>
                </a:solidFill>
              </a:rPr>
              <a:t>문기평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502099" y="2690755"/>
            <a:ext cx="2376478" cy="1872444"/>
          </a:xfrm>
          <a:prstGeom prst="rect">
            <a:avLst/>
          </a:prstGeom>
          <a:noFill/>
          <a:ln w="19050">
            <a:solidFill>
              <a:srgbClr val="6ACAD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339083" y="2690755"/>
            <a:ext cx="2376478" cy="1872444"/>
          </a:xfrm>
          <a:prstGeom prst="rect">
            <a:avLst/>
          </a:prstGeom>
          <a:noFill/>
          <a:ln w="19050">
            <a:solidFill>
              <a:srgbClr val="6ACAD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80FE7FD-1715-45CD-BBC4-163702106AA2}"/>
              </a:ext>
            </a:extLst>
          </p:cNvPr>
          <p:cNvSpPr txBox="1"/>
          <p:nvPr/>
        </p:nvSpPr>
        <p:spPr>
          <a:xfrm>
            <a:off x="11124792" y="4215990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5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0A8BA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1100" dirty="0" smtClean="0"/>
              <a:t>김유</a:t>
            </a:r>
            <a:r>
              <a:rPr lang="ko-KR" altLang="en-US" sz="1100" dirty="0"/>
              <a:t>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6B8ED63-EBCD-44D3-8C76-E53182B062BE}"/>
              </a:ext>
            </a:extLst>
          </p:cNvPr>
          <p:cNvSpPr txBox="1"/>
          <p:nvPr/>
        </p:nvSpPr>
        <p:spPr>
          <a:xfrm>
            <a:off x="8299867" y="4250803"/>
            <a:ext cx="554960" cy="26161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5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EADB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1100" dirty="0" smtClean="0">
                <a:solidFill>
                  <a:srgbClr val="0A8BAE"/>
                </a:solidFill>
              </a:rPr>
              <a:t>윤혁</a:t>
            </a:r>
            <a:r>
              <a:rPr lang="ko-KR" altLang="en-US" sz="1100" dirty="0">
                <a:solidFill>
                  <a:srgbClr val="0A8BAE"/>
                </a:solidFill>
              </a:rPr>
              <a:t>준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502099" y="4769985"/>
            <a:ext cx="2376478" cy="1872444"/>
          </a:xfrm>
          <a:prstGeom prst="rect">
            <a:avLst/>
          </a:prstGeom>
          <a:noFill/>
          <a:ln w="19050">
            <a:solidFill>
              <a:srgbClr val="6ACAD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6B8ED63-EBCD-44D3-8C76-E53182B062BE}"/>
              </a:ext>
            </a:extLst>
          </p:cNvPr>
          <p:cNvSpPr txBox="1"/>
          <p:nvPr/>
        </p:nvSpPr>
        <p:spPr>
          <a:xfrm>
            <a:off x="8299867" y="6341197"/>
            <a:ext cx="554960" cy="26161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5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EADB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1100" dirty="0" smtClean="0">
                <a:solidFill>
                  <a:srgbClr val="0A8BAE"/>
                </a:solidFill>
              </a:rPr>
              <a:t>선가</a:t>
            </a:r>
            <a:r>
              <a:rPr lang="ko-KR" altLang="en-US" sz="1100" dirty="0">
                <a:solidFill>
                  <a:srgbClr val="0A8BAE"/>
                </a:solidFill>
              </a:rPr>
              <a:t>영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11025001" y="5964442"/>
            <a:ext cx="627139" cy="627139"/>
            <a:chOff x="7957470" y="2115184"/>
            <a:chExt cx="2252945" cy="225294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B89B418B-6B7E-46F5-8752-06AAD5669B55}"/>
                </a:ext>
              </a:extLst>
            </p:cNvPr>
            <p:cNvSpPr/>
            <p:nvPr/>
          </p:nvSpPr>
          <p:spPr>
            <a:xfrm rot="317844">
              <a:off x="7957470" y="2115184"/>
              <a:ext cx="2252945" cy="2252946"/>
            </a:xfrm>
            <a:prstGeom prst="rect">
              <a:avLst/>
            </a:prstGeom>
            <a:noFill/>
            <a:ln w="25400">
              <a:solidFill>
                <a:srgbClr val="6ACAD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46BE6CE4-7768-4C77-A17B-3F9F4EBFB29B}"/>
                </a:ext>
              </a:extLst>
            </p:cNvPr>
            <p:cNvSpPr/>
            <p:nvPr/>
          </p:nvSpPr>
          <p:spPr>
            <a:xfrm rot="21416459">
              <a:off x="7996547" y="2173874"/>
              <a:ext cx="2135566" cy="2135567"/>
            </a:xfrm>
            <a:prstGeom prst="rect">
              <a:avLst/>
            </a:prstGeom>
            <a:noFill/>
            <a:ln w="31750">
              <a:solidFill>
                <a:srgbClr val="1CC5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F725ABBB-D49E-434E-94E6-6BF5DFD67BB1}"/>
                </a:ext>
              </a:extLst>
            </p:cNvPr>
            <p:cNvSpPr/>
            <p:nvPr/>
          </p:nvSpPr>
          <p:spPr>
            <a:xfrm rot="1385043">
              <a:off x="8011770" y="2169484"/>
              <a:ext cx="2144343" cy="2144344"/>
            </a:xfrm>
            <a:prstGeom prst="rect">
              <a:avLst/>
            </a:prstGeom>
            <a:noFill/>
            <a:ln w="25400">
              <a:solidFill>
                <a:srgbClr val="77CEDE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E4507A5E-36F1-4F8A-931C-2C8D7CD31AF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9772" y="2380188"/>
              <a:ext cx="1808342" cy="1808343"/>
            </a:xfrm>
            <a:prstGeom prst="rect">
              <a:avLst/>
            </a:prstGeom>
            <a:noFill/>
          </p:spPr>
        </p:pic>
        <p:pic>
          <p:nvPicPr>
            <p:cNvPr id="59" name="Picture 3" descr="C:\Users\pc-06\Desktop\rip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021" y="2648826"/>
              <a:ext cx="880617" cy="132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1" name="Picture 3" descr="C:\Users\pc-06\Desktop\KakaoTalk_20180312_1915572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2" b="28988"/>
          <a:stretch/>
        </p:blipFill>
        <p:spPr bwMode="auto">
          <a:xfrm>
            <a:off x="6589705" y="4851061"/>
            <a:ext cx="1785473" cy="1734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pc-06\Desktop\KakaoTalk_20180312_194252527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5" t="34534" b="16773"/>
          <a:stretch/>
        </p:blipFill>
        <p:spPr bwMode="auto">
          <a:xfrm>
            <a:off x="6533574" y="2741788"/>
            <a:ext cx="1841604" cy="17937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pc-06\Desktop\KakaoTalk_20180312_19570169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6" r="1110" b="19258"/>
          <a:stretch/>
        </p:blipFill>
        <p:spPr bwMode="auto">
          <a:xfrm>
            <a:off x="6553870" y="668956"/>
            <a:ext cx="1668646" cy="17789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pc-06\Desktop\KakaoTalk_20180313_21494311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7" b="28680"/>
          <a:stretch/>
        </p:blipFill>
        <p:spPr bwMode="auto">
          <a:xfrm>
            <a:off x="9486273" y="737056"/>
            <a:ext cx="1296001" cy="16427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4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액자 68">
            <a:extLst>
              <a:ext uri="{FF2B5EF4-FFF2-40B4-BE49-F238E27FC236}">
                <a16:creationId xmlns:a16="http://schemas.microsoft.com/office/drawing/2014/main" xmlns="" id="{0DA1E977-26F9-4755-A8A3-4D8C9D5644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19"/>
            </a:avLst>
          </a:prstGeom>
          <a:solidFill>
            <a:srgbClr val="6ACAD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964204" y="2517359"/>
            <a:ext cx="627139" cy="627139"/>
            <a:chOff x="7957470" y="2115184"/>
            <a:chExt cx="2252945" cy="225294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B89B418B-6B7E-46F5-8752-06AAD5669B55}"/>
                </a:ext>
              </a:extLst>
            </p:cNvPr>
            <p:cNvSpPr/>
            <p:nvPr/>
          </p:nvSpPr>
          <p:spPr>
            <a:xfrm rot="317844">
              <a:off x="7957470" y="2115184"/>
              <a:ext cx="2252945" cy="2252946"/>
            </a:xfrm>
            <a:prstGeom prst="rect">
              <a:avLst/>
            </a:prstGeom>
            <a:noFill/>
            <a:ln w="25400">
              <a:solidFill>
                <a:srgbClr val="6ACAD2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46BE6CE4-7768-4C77-A17B-3F9F4EBFB29B}"/>
                </a:ext>
              </a:extLst>
            </p:cNvPr>
            <p:cNvSpPr/>
            <p:nvPr/>
          </p:nvSpPr>
          <p:spPr>
            <a:xfrm rot="21416459">
              <a:off x="7996547" y="2173874"/>
              <a:ext cx="2135566" cy="2135567"/>
            </a:xfrm>
            <a:prstGeom prst="rect">
              <a:avLst/>
            </a:prstGeom>
            <a:noFill/>
            <a:ln w="31750">
              <a:solidFill>
                <a:srgbClr val="1CC5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F725ABBB-D49E-434E-94E6-6BF5DFD67BB1}"/>
                </a:ext>
              </a:extLst>
            </p:cNvPr>
            <p:cNvSpPr/>
            <p:nvPr/>
          </p:nvSpPr>
          <p:spPr>
            <a:xfrm rot="1385043">
              <a:off x="8011770" y="2169484"/>
              <a:ext cx="2144343" cy="2144344"/>
            </a:xfrm>
            <a:prstGeom prst="rect">
              <a:avLst/>
            </a:prstGeom>
            <a:noFill/>
            <a:ln w="25400">
              <a:solidFill>
                <a:srgbClr val="77CEDE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E4507A5E-36F1-4F8A-931C-2C8D7CD31AF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9772" y="2380188"/>
              <a:ext cx="1808342" cy="1808343"/>
            </a:xfrm>
            <a:prstGeom prst="rect">
              <a:avLst/>
            </a:prstGeom>
            <a:noFill/>
          </p:spPr>
        </p:pic>
        <p:pic>
          <p:nvPicPr>
            <p:cNvPr id="75" name="Picture 3" descr="C:\Users\pc-06\Desktop\rip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021" y="2648826"/>
              <a:ext cx="880617" cy="132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6501514" y="2458475"/>
            <a:ext cx="3757660" cy="1921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2400" b="1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기획</a:t>
            </a:r>
            <a:endParaRPr lang="en-US" altLang="ko-KR" sz="2400" b="1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2400" b="1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2400" b="1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2400" b="1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</a:t>
            </a:r>
            <a:endParaRPr lang="en-US" altLang="ko-KR" sz="2400" b="1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2400" b="1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2400" b="1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2400" b="1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프로그램기</a:t>
            </a:r>
            <a:r>
              <a:rPr lang="ko-KR" altLang="en-US" sz="2400" b="1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능</a:t>
            </a:r>
            <a:endParaRPr lang="en-US" altLang="ko-KR" sz="2400" b="1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ts val="2000"/>
              </a:lnSpc>
            </a:pPr>
            <a:endParaRPr lang="en-US" altLang="ko-KR" sz="2400" b="1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2400" b="1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4. </a:t>
            </a:r>
            <a:r>
              <a:rPr lang="ko-KR" altLang="en-US" sz="2400" b="1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확장가능</a:t>
            </a:r>
            <a:r>
              <a:rPr lang="ko-KR" altLang="en-US" sz="2400" b="1" dirty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성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C17F2162-2CF4-4316-B625-9D6123D78F08}"/>
              </a:ext>
            </a:extLst>
          </p:cNvPr>
          <p:cNvCxnSpPr/>
          <p:nvPr/>
        </p:nvCxnSpPr>
        <p:spPr>
          <a:xfrm>
            <a:off x="6096000" y="2004046"/>
            <a:ext cx="0" cy="2796554"/>
          </a:xfrm>
          <a:prstGeom prst="line">
            <a:avLst/>
          </a:prstGeom>
          <a:ln w="6350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92151" y="3075057"/>
            <a:ext cx="2878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 smtClean="0">
                <a:solidFill>
                  <a:srgbClr val="4EAD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en-US" altLang="ko-KR" sz="4000" spc="-150" dirty="0" smtClean="0">
                <a:solidFill>
                  <a:srgbClr val="6ACAD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ONTENTS</a:t>
            </a:r>
            <a:endParaRPr lang="ko-KR" altLang="en-US" sz="4000" spc="-150" dirty="0">
              <a:solidFill>
                <a:srgbClr val="6ACAD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3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52B0E36-B297-49BB-AE8D-4144ECAD9611}"/>
              </a:ext>
            </a:extLst>
          </p:cNvPr>
          <p:cNvSpPr/>
          <p:nvPr/>
        </p:nvSpPr>
        <p:spPr>
          <a:xfrm>
            <a:off x="-79888" y="0"/>
            <a:ext cx="6096000" cy="6858000"/>
          </a:xfrm>
          <a:prstGeom prst="rect">
            <a:avLst/>
          </a:prstGeom>
          <a:solidFill>
            <a:srgbClr val="6AC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ACAD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47AFE37-33BC-410A-8559-86EE460ABD7B}"/>
              </a:ext>
            </a:extLst>
          </p:cNvPr>
          <p:cNvSpPr/>
          <p:nvPr/>
        </p:nvSpPr>
        <p:spPr>
          <a:xfrm>
            <a:off x="-79888" y="1837426"/>
            <a:ext cx="4296288" cy="7250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FDA8FCD-F17D-45CD-97DD-7CFE22C5B223}"/>
              </a:ext>
            </a:extLst>
          </p:cNvPr>
          <p:cNvSpPr/>
          <p:nvPr/>
        </p:nvSpPr>
        <p:spPr>
          <a:xfrm>
            <a:off x="1897625" y="1739152"/>
            <a:ext cx="2416467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endParaRPr lang="en-US" altLang="ko-KR" sz="36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1850"/>
              </a:lnSpc>
            </a:pPr>
            <a:r>
              <a:rPr lang="en-US" altLang="ko-KR" sz="3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</a:t>
            </a:r>
            <a:r>
              <a:rPr lang="en-US" altLang="ko-KR" sz="3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</a:t>
            </a:r>
            <a:endParaRPr lang="en-US" altLang="ko-KR" sz="3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1850"/>
              </a:lnSpc>
            </a:pPr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     PLANNING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6" name="Picture 2" descr="C:\Users\pc-06\Desktop\felipe-p-lima-rizo-417731-unsplash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1" r="16177"/>
          <a:stretch/>
        </p:blipFill>
        <p:spPr bwMode="auto">
          <a:xfrm>
            <a:off x="5504264" y="-19990"/>
            <a:ext cx="6729778" cy="689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85603" y="3105834"/>
            <a:ext cx="3272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‘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Rest in peace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’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9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액자 7">
            <a:extLst>
              <a:ext uri="{FF2B5EF4-FFF2-40B4-BE49-F238E27FC236}">
                <a16:creationId xmlns:a16="http://schemas.microsoft.com/office/drawing/2014/main" xmlns="" id="{2AB8D33F-D1BF-469E-A573-67C8313E0C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19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7ACA9E1-9B06-4296-9C51-236319704BD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83673" y="0"/>
            <a:ext cx="4917852" cy="6924675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6253505" y="160148"/>
            <a:ext cx="5790480" cy="6513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D0E54F9-B037-4721-947C-1EE79961CB3B}"/>
              </a:ext>
            </a:extLst>
          </p:cNvPr>
          <p:cNvSpPr/>
          <p:nvPr/>
        </p:nvSpPr>
        <p:spPr>
          <a:xfrm>
            <a:off x="555480" y="389805"/>
            <a:ext cx="1050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6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2DB33C0-64CD-4127-AD52-0D605DE3D3F8}"/>
              </a:ext>
            </a:extLst>
          </p:cNvPr>
          <p:cNvSpPr/>
          <p:nvPr/>
        </p:nvSpPr>
        <p:spPr>
          <a:xfrm>
            <a:off x="608700" y="1142921"/>
            <a:ext cx="943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8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기획의</a:t>
            </a:r>
            <a:r>
              <a:rPr lang="ko-KR" altLang="en-US" sz="1600" spc="80" dirty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도</a:t>
            </a:r>
            <a:endParaRPr lang="ko-KR" altLang="en-US" sz="1600" spc="8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5480" y="2218743"/>
            <a:ext cx="5035870" cy="4126495"/>
          </a:xfrm>
          <a:prstGeom prst="rect">
            <a:avLst/>
          </a:prstGeom>
          <a:noFill/>
          <a:ln w="19050">
            <a:solidFill>
              <a:srgbClr val="6ACAD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D9FE2E1-302B-401F-B32B-D880B046E79F}"/>
              </a:ext>
            </a:extLst>
          </p:cNvPr>
          <p:cNvCxnSpPr>
            <a:cxnSpLocks/>
          </p:cNvCxnSpPr>
          <p:nvPr/>
        </p:nvCxnSpPr>
        <p:spPr>
          <a:xfrm>
            <a:off x="438150" y="6460689"/>
            <a:ext cx="5286375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75963BC-5464-46B7-AAA5-1B0BADD37BD9}"/>
              </a:ext>
            </a:extLst>
          </p:cNvPr>
          <p:cNvSpPr txBox="1"/>
          <p:nvPr/>
        </p:nvSpPr>
        <p:spPr>
          <a:xfrm>
            <a:off x="604776" y="1682247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1. </a:t>
            </a:r>
            <a:r>
              <a:rPr lang="ko-KR" altLang="en-US" sz="2000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장례문화에 대한 인식의 변화  </a:t>
            </a:r>
            <a:endParaRPr lang="ko-KR" altLang="en-US" sz="2000" dirty="0">
              <a:ln>
                <a:solidFill>
                  <a:srgbClr val="10C3F1">
                    <a:alpha val="20000"/>
                  </a:srgbClr>
                </a:solidFill>
              </a:ln>
              <a:solidFill>
                <a:srgbClr val="10C3F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39959C0-F252-4955-8F72-C43648CF63B1}"/>
              </a:ext>
            </a:extLst>
          </p:cNvPr>
          <p:cNvSpPr txBox="1"/>
          <p:nvPr/>
        </p:nvSpPr>
        <p:spPr>
          <a:xfrm>
            <a:off x="1760275" y="403220"/>
            <a:ext cx="5218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현재의 장례문화가 가지고 있는 문제 중에서 가장 심각한 것은 </a:t>
            </a:r>
            <a:endParaRPr lang="en-US" altLang="ko-KR" sz="14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많은 비용이 든다는 것이다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매장에서 납골당으로의 장례문화가 변화되고 있으나 납골당의 비석이나 추가 명당자리를 고르면서 높은 가격이 형성되어 </a:t>
            </a:r>
            <a:endParaRPr lang="en-US" altLang="ko-KR" sz="14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최근 들어 매장이나 납골당에 대한 부정적인 시각이 증가하고 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</a:p>
          <a:p>
            <a:endParaRPr lang="en-US" altLang="ko-KR" sz="1000" dirty="0" smtClean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3E31B2D0-DB34-41F7-A3F0-34C0C399B984}"/>
              </a:ext>
            </a:extLst>
          </p:cNvPr>
          <p:cNvSpPr txBox="1"/>
          <p:nvPr/>
        </p:nvSpPr>
        <p:spPr>
          <a:xfrm>
            <a:off x="6794119" y="447466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Picture 5" descr="C:\Users\pc-06\Desktop\성묘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7" t="5191" r="30640" b="13784"/>
          <a:stretch/>
        </p:blipFill>
        <p:spPr bwMode="auto">
          <a:xfrm>
            <a:off x="1083478" y="2411494"/>
            <a:ext cx="4075837" cy="372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C:\Users\pc-06\Desktop\빨간과%20노랑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7" t="15701" r="16960"/>
          <a:stretch/>
        </p:blipFill>
        <p:spPr bwMode="auto">
          <a:xfrm>
            <a:off x="1118140" y="2397845"/>
            <a:ext cx="4062189" cy="373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1" descr="C:\Users\pc-06\Desktop\SSI_2017021717133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3" b="4470"/>
          <a:stretch/>
        </p:blipFill>
        <p:spPr bwMode="auto">
          <a:xfrm>
            <a:off x="1099382" y="2416779"/>
            <a:ext cx="4062189" cy="373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C:\Users\pc-06\Desktop\JX7K181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8" t="1080" r="14245" b="-531"/>
          <a:stretch/>
        </p:blipFill>
        <p:spPr bwMode="auto">
          <a:xfrm>
            <a:off x="1080624" y="2397846"/>
            <a:ext cx="4074123" cy="376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AF6C3620-B499-4A49-8A18-46F496A9619D}"/>
              </a:ext>
            </a:extLst>
          </p:cNvPr>
          <p:cNvSpPr/>
          <p:nvPr/>
        </p:nvSpPr>
        <p:spPr>
          <a:xfrm>
            <a:off x="8912421" y="1320417"/>
            <a:ext cx="2971472" cy="85051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ACAD2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EF4C320-AA48-4D9C-B7CD-EAC17EF409A4}"/>
              </a:ext>
            </a:extLst>
          </p:cNvPr>
          <p:cNvSpPr/>
          <p:nvPr/>
        </p:nvSpPr>
        <p:spPr>
          <a:xfrm>
            <a:off x="8836221" y="982881"/>
            <a:ext cx="2739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한계가 많은 추모 사이트 </a:t>
            </a:r>
            <a:endParaRPr lang="ko-KR" altLang="en-US" dirty="0">
              <a:ln>
                <a:solidFill>
                  <a:srgbClr val="10C3F1">
                    <a:alpha val="20000"/>
                  </a:srgbClr>
                </a:solidFill>
              </a:ln>
              <a:solidFill>
                <a:srgbClr val="10C3F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817" y="1689749"/>
            <a:ext cx="4132315" cy="33477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9464" y="1535275"/>
            <a:ext cx="4072040" cy="48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액자 33">
            <a:extLst>
              <a:ext uri="{FF2B5EF4-FFF2-40B4-BE49-F238E27FC236}">
                <a16:creationId xmlns:a16="http://schemas.microsoft.com/office/drawing/2014/main" xmlns="" id="{A8E13500-5872-48AD-9713-AEB011818D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019"/>
            </a:avLst>
          </a:prstGeom>
          <a:solidFill>
            <a:srgbClr val="6ACAD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335377" y="4339051"/>
            <a:ext cx="4296001" cy="1991476"/>
            <a:chOff x="5247235" y="3847416"/>
            <a:chExt cx="5547765" cy="2571750"/>
          </a:xfrm>
        </p:grpSpPr>
        <p:pic>
          <p:nvPicPr>
            <p:cNvPr id="27" name="Picture 3" descr="C:\Users\pc-06\Desktop\추모3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6"/>
            <a:stretch/>
          </p:blipFill>
          <p:spPr bwMode="auto">
            <a:xfrm>
              <a:off x="5247235" y="3847416"/>
              <a:ext cx="5547765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5375274" y="4776084"/>
              <a:ext cx="5419726" cy="109131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72974" y="1840284"/>
            <a:ext cx="3105730" cy="2163227"/>
            <a:chOff x="1132206" y="3463751"/>
            <a:chExt cx="4243068" cy="2955415"/>
          </a:xfrm>
        </p:grpSpPr>
        <p:pic>
          <p:nvPicPr>
            <p:cNvPr id="30" name="Picture 4" descr="C:\Users\pc-06\Desktop\추모2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206" y="3463751"/>
              <a:ext cx="4243068" cy="2955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1220831" y="4511372"/>
              <a:ext cx="3909969" cy="714412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F6C3620-B499-4A49-8A18-46F496A9619D}"/>
              </a:ext>
            </a:extLst>
          </p:cNvPr>
          <p:cNvSpPr/>
          <p:nvPr/>
        </p:nvSpPr>
        <p:spPr>
          <a:xfrm>
            <a:off x="478285" y="818704"/>
            <a:ext cx="2971472" cy="85051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ACAD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EF4C320-AA48-4D9C-B7CD-EAC17EF409A4}"/>
              </a:ext>
            </a:extLst>
          </p:cNvPr>
          <p:cNvSpPr/>
          <p:nvPr/>
        </p:nvSpPr>
        <p:spPr>
          <a:xfrm>
            <a:off x="402085" y="481168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시간과 장소</a:t>
            </a:r>
            <a:r>
              <a:rPr lang="ko-KR" altLang="en-US" dirty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</a:t>
            </a:r>
            <a:r>
              <a:rPr lang="ko-KR" altLang="en-US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뛰어넘어야 한다</a:t>
            </a:r>
            <a:r>
              <a:rPr lang="en-US" altLang="ko-KR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dirty="0">
              <a:ln>
                <a:solidFill>
                  <a:srgbClr val="10C3F1">
                    <a:alpha val="20000"/>
                  </a:srgbClr>
                </a:solidFill>
              </a:ln>
              <a:solidFill>
                <a:srgbClr val="10C3F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24419" y="1350844"/>
            <a:ext cx="4015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거리나 시간 상의 문제로 분향소를 직접 찾기 못한 경험을 가지고 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97302" y="4326978"/>
            <a:ext cx="455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고등학교 때 담임선생님이 돌아가셨다는 소식을 너무 늦게 전해 듣게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됐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찾아 뵙고 싶었지만 그럴 수 없었다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75963BC-5464-46B7-AAA5-1B0BADD37BD9}"/>
              </a:ext>
            </a:extLst>
          </p:cNvPr>
          <p:cNvSpPr txBox="1"/>
          <p:nvPr/>
        </p:nvSpPr>
        <p:spPr>
          <a:xfrm>
            <a:off x="672974" y="1260894"/>
            <a:ext cx="4404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3. </a:t>
            </a:r>
            <a:r>
              <a:rPr lang="ko-KR" altLang="en-US" sz="2000" dirty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</a:t>
            </a:r>
            <a:r>
              <a:rPr lang="ko-KR" altLang="en-US" sz="2000" dirty="0"/>
              <a:t> </a:t>
            </a:r>
            <a:r>
              <a:rPr lang="ko-KR" altLang="en-US" sz="2000" dirty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형태의 추모 문화 </a:t>
            </a:r>
            <a:r>
              <a:rPr lang="ko-KR" altLang="en-US" sz="2000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형성 </a:t>
            </a:r>
            <a:r>
              <a:rPr lang="en-US" altLang="ko-KR" sz="2000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SNS</a:t>
            </a:r>
            <a:endParaRPr lang="ko-KR" altLang="en-US" sz="2000" dirty="0">
              <a:ln>
                <a:solidFill>
                  <a:srgbClr val="10C3F1">
                    <a:alpha val="20000"/>
                  </a:srgbClr>
                </a:solidFill>
              </a:ln>
              <a:solidFill>
                <a:srgbClr val="10C3F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01546" y="602465"/>
            <a:ext cx="3886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en-US" altLang="ko-KR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dirty="0" smtClean="0">
                <a:ln>
                  <a:solidFill>
                    <a:srgbClr val="10C3F1">
                      <a:alpha val="20000"/>
                    </a:srgbClr>
                  </a:solidFill>
                </a:ln>
                <a:solidFill>
                  <a:srgbClr val="10C3F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분향소를 방문하지 못한 사연들 </a:t>
            </a:r>
            <a:endParaRPr lang="ko-KR" altLang="en-US" dirty="0">
              <a:ln>
                <a:solidFill>
                  <a:srgbClr val="10C3F1">
                    <a:alpha val="20000"/>
                  </a:srgbClr>
                </a:solidFill>
              </a:ln>
              <a:solidFill>
                <a:srgbClr val="10C3F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864501"/>
              </p:ext>
            </p:extLst>
          </p:nvPr>
        </p:nvGraphicFramePr>
        <p:xfrm>
          <a:off x="6455093" y="5274146"/>
          <a:ext cx="1191765" cy="136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Image" r:id="rId6" imgW="4431600" imgH="5079240" progId="Photoshop.Image.12">
                  <p:embed/>
                </p:oleObj>
              </mc:Choice>
              <mc:Fallback>
                <p:oleObj name="Image" r:id="rId6" imgW="4431600" imgH="50792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093" y="5274146"/>
                        <a:ext cx="1191765" cy="136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사각형 설명선 9"/>
          <p:cNvSpPr/>
          <p:nvPr/>
        </p:nvSpPr>
        <p:spPr>
          <a:xfrm>
            <a:off x="7114674" y="4076471"/>
            <a:ext cx="4724915" cy="1081504"/>
          </a:xfrm>
          <a:prstGeom prst="wedgeRectCallout">
            <a:avLst>
              <a:gd name="adj1" fmla="val -36377"/>
              <a:gd name="adj2" fmla="val 82203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469764"/>
              </p:ext>
            </p:extLst>
          </p:nvPr>
        </p:nvGraphicFramePr>
        <p:xfrm>
          <a:off x="9852701" y="2334963"/>
          <a:ext cx="1619181" cy="160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8" imgW="5383800" imgH="5320440" progId="Photoshop.Image.12">
                  <p:embed/>
                </p:oleObj>
              </mc:Choice>
              <mc:Fallback>
                <p:oleObj name="Image" r:id="rId8" imgW="5383800" imgH="53204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852701" y="2334963"/>
                        <a:ext cx="1619181" cy="1600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사각형 설명선 11"/>
          <p:cNvSpPr/>
          <p:nvPr/>
        </p:nvSpPr>
        <p:spPr>
          <a:xfrm>
            <a:off x="6455093" y="1157002"/>
            <a:ext cx="4358398" cy="1423202"/>
          </a:xfrm>
          <a:custGeom>
            <a:avLst/>
            <a:gdLst>
              <a:gd name="connsiteX0" fmla="*/ 0 w 5432107"/>
              <a:gd name="connsiteY0" fmla="*/ 0 h 1051177"/>
              <a:gd name="connsiteX1" fmla="*/ 905351 w 5432107"/>
              <a:gd name="connsiteY1" fmla="*/ 0 h 1051177"/>
              <a:gd name="connsiteX2" fmla="*/ 905351 w 5432107"/>
              <a:gd name="connsiteY2" fmla="*/ 0 h 1051177"/>
              <a:gd name="connsiteX3" fmla="*/ 2263378 w 5432107"/>
              <a:gd name="connsiteY3" fmla="*/ 0 h 1051177"/>
              <a:gd name="connsiteX4" fmla="*/ 5432107 w 5432107"/>
              <a:gd name="connsiteY4" fmla="*/ 0 h 1051177"/>
              <a:gd name="connsiteX5" fmla="*/ 5432107 w 5432107"/>
              <a:gd name="connsiteY5" fmla="*/ 613187 h 1051177"/>
              <a:gd name="connsiteX6" fmla="*/ 5432107 w 5432107"/>
              <a:gd name="connsiteY6" fmla="*/ 613187 h 1051177"/>
              <a:gd name="connsiteX7" fmla="*/ 5432107 w 5432107"/>
              <a:gd name="connsiteY7" fmla="*/ 875981 h 1051177"/>
              <a:gd name="connsiteX8" fmla="*/ 5432107 w 5432107"/>
              <a:gd name="connsiteY8" fmla="*/ 1051177 h 1051177"/>
              <a:gd name="connsiteX9" fmla="*/ 2263378 w 5432107"/>
              <a:gd name="connsiteY9" fmla="*/ 1051177 h 1051177"/>
              <a:gd name="connsiteX10" fmla="*/ 2595026 w 5432107"/>
              <a:gd name="connsiteY10" fmla="*/ 1375076 h 1051177"/>
              <a:gd name="connsiteX11" fmla="*/ 905351 w 5432107"/>
              <a:gd name="connsiteY11" fmla="*/ 1051177 h 1051177"/>
              <a:gd name="connsiteX12" fmla="*/ 0 w 5432107"/>
              <a:gd name="connsiteY12" fmla="*/ 1051177 h 1051177"/>
              <a:gd name="connsiteX13" fmla="*/ 0 w 5432107"/>
              <a:gd name="connsiteY13" fmla="*/ 875981 h 1051177"/>
              <a:gd name="connsiteX14" fmla="*/ 0 w 5432107"/>
              <a:gd name="connsiteY14" fmla="*/ 613187 h 1051177"/>
              <a:gd name="connsiteX15" fmla="*/ 0 w 5432107"/>
              <a:gd name="connsiteY15" fmla="*/ 613187 h 1051177"/>
              <a:gd name="connsiteX16" fmla="*/ 0 w 5432107"/>
              <a:gd name="connsiteY16" fmla="*/ 0 h 1051177"/>
              <a:gd name="connsiteX0" fmla="*/ 0 w 5432107"/>
              <a:gd name="connsiteY0" fmla="*/ 0 h 1375076"/>
              <a:gd name="connsiteX1" fmla="*/ 905351 w 5432107"/>
              <a:gd name="connsiteY1" fmla="*/ 0 h 1375076"/>
              <a:gd name="connsiteX2" fmla="*/ 905351 w 5432107"/>
              <a:gd name="connsiteY2" fmla="*/ 0 h 1375076"/>
              <a:gd name="connsiteX3" fmla="*/ 2263378 w 5432107"/>
              <a:gd name="connsiteY3" fmla="*/ 0 h 1375076"/>
              <a:gd name="connsiteX4" fmla="*/ 5432107 w 5432107"/>
              <a:gd name="connsiteY4" fmla="*/ 0 h 1375076"/>
              <a:gd name="connsiteX5" fmla="*/ 5432107 w 5432107"/>
              <a:gd name="connsiteY5" fmla="*/ 613187 h 1375076"/>
              <a:gd name="connsiteX6" fmla="*/ 5432107 w 5432107"/>
              <a:gd name="connsiteY6" fmla="*/ 613187 h 1375076"/>
              <a:gd name="connsiteX7" fmla="*/ 5432107 w 5432107"/>
              <a:gd name="connsiteY7" fmla="*/ 875981 h 1375076"/>
              <a:gd name="connsiteX8" fmla="*/ 5432107 w 5432107"/>
              <a:gd name="connsiteY8" fmla="*/ 1051177 h 1375076"/>
              <a:gd name="connsiteX9" fmla="*/ 4080147 w 5432107"/>
              <a:gd name="connsiteY9" fmla="*/ 1051177 h 1375076"/>
              <a:gd name="connsiteX10" fmla="*/ 2595026 w 5432107"/>
              <a:gd name="connsiteY10" fmla="*/ 1375076 h 1375076"/>
              <a:gd name="connsiteX11" fmla="*/ 905351 w 5432107"/>
              <a:gd name="connsiteY11" fmla="*/ 1051177 h 1375076"/>
              <a:gd name="connsiteX12" fmla="*/ 0 w 5432107"/>
              <a:gd name="connsiteY12" fmla="*/ 1051177 h 1375076"/>
              <a:gd name="connsiteX13" fmla="*/ 0 w 5432107"/>
              <a:gd name="connsiteY13" fmla="*/ 875981 h 1375076"/>
              <a:gd name="connsiteX14" fmla="*/ 0 w 5432107"/>
              <a:gd name="connsiteY14" fmla="*/ 613187 h 1375076"/>
              <a:gd name="connsiteX15" fmla="*/ 0 w 5432107"/>
              <a:gd name="connsiteY15" fmla="*/ 613187 h 1375076"/>
              <a:gd name="connsiteX16" fmla="*/ 0 w 5432107"/>
              <a:gd name="connsiteY16" fmla="*/ 0 h 1375076"/>
              <a:gd name="connsiteX0" fmla="*/ 0 w 5432107"/>
              <a:gd name="connsiteY0" fmla="*/ 0 h 1375076"/>
              <a:gd name="connsiteX1" fmla="*/ 905351 w 5432107"/>
              <a:gd name="connsiteY1" fmla="*/ 0 h 1375076"/>
              <a:gd name="connsiteX2" fmla="*/ 905351 w 5432107"/>
              <a:gd name="connsiteY2" fmla="*/ 0 h 1375076"/>
              <a:gd name="connsiteX3" fmla="*/ 2263378 w 5432107"/>
              <a:gd name="connsiteY3" fmla="*/ 0 h 1375076"/>
              <a:gd name="connsiteX4" fmla="*/ 5432107 w 5432107"/>
              <a:gd name="connsiteY4" fmla="*/ 0 h 1375076"/>
              <a:gd name="connsiteX5" fmla="*/ 5432107 w 5432107"/>
              <a:gd name="connsiteY5" fmla="*/ 613187 h 1375076"/>
              <a:gd name="connsiteX6" fmla="*/ 5432107 w 5432107"/>
              <a:gd name="connsiteY6" fmla="*/ 613187 h 1375076"/>
              <a:gd name="connsiteX7" fmla="*/ 5432107 w 5432107"/>
              <a:gd name="connsiteY7" fmla="*/ 875981 h 1375076"/>
              <a:gd name="connsiteX8" fmla="*/ 5432107 w 5432107"/>
              <a:gd name="connsiteY8" fmla="*/ 1051177 h 1375076"/>
              <a:gd name="connsiteX9" fmla="*/ 4080147 w 5432107"/>
              <a:gd name="connsiteY9" fmla="*/ 1051177 h 1375076"/>
              <a:gd name="connsiteX10" fmla="*/ 2595026 w 5432107"/>
              <a:gd name="connsiteY10" fmla="*/ 1375076 h 1375076"/>
              <a:gd name="connsiteX11" fmla="*/ 3335730 w 5432107"/>
              <a:gd name="connsiteY11" fmla="*/ 1051177 h 1375076"/>
              <a:gd name="connsiteX12" fmla="*/ 0 w 5432107"/>
              <a:gd name="connsiteY12" fmla="*/ 1051177 h 1375076"/>
              <a:gd name="connsiteX13" fmla="*/ 0 w 5432107"/>
              <a:gd name="connsiteY13" fmla="*/ 875981 h 1375076"/>
              <a:gd name="connsiteX14" fmla="*/ 0 w 5432107"/>
              <a:gd name="connsiteY14" fmla="*/ 613187 h 1375076"/>
              <a:gd name="connsiteX15" fmla="*/ 0 w 5432107"/>
              <a:gd name="connsiteY15" fmla="*/ 613187 h 1375076"/>
              <a:gd name="connsiteX16" fmla="*/ 0 w 5432107"/>
              <a:gd name="connsiteY16" fmla="*/ 0 h 1375076"/>
              <a:gd name="connsiteX0" fmla="*/ 0 w 5432107"/>
              <a:gd name="connsiteY0" fmla="*/ 0 h 1423202"/>
              <a:gd name="connsiteX1" fmla="*/ 905351 w 5432107"/>
              <a:gd name="connsiteY1" fmla="*/ 0 h 1423202"/>
              <a:gd name="connsiteX2" fmla="*/ 905351 w 5432107"/>
              <a:gd name="connsiteY2" fmla="*/ 0 h 1423202"/>
              <a:gd name="connsiteX3" fmla="*/ 2263378 w 5432107"/>
              <a:gd name="connsiteY3" fmla="*/ 0 h 1423202"/>
              <a:gd name="connsiteX4" fmla="*/ 5432107 w 5432107"/>
              <a:gd name="connsiteY4" fmla="*/ 0 h 1423202"/>
              <a:gd name="connsiteX5" fmla="*/ 5432107 w 5432107"/>
              <a:gd name="connsiteY5" fmla="*/ 613187 h 1423202"/>
              <a:gd name="connsiteX6" fmla="*/ 5432107 w 5432107"/>
              <a:gd name="connsiteY6" fmla="*/ 613187 h 1423202"/>
              <a:gd name="connsiteX7" fmla="*/ 5432107 w 5432107"/>
              <a:gd name="connsiteY7" fmla="*/ 875981 h 1423202"/>
              <a:gd name="connsiteX8" fmla="*/ 5432107 w 5432107"/>
              <a:gd name="connsiteY8" fmla="*/ 1051177 h 1423202"/>
              <a:gd name="connsiteX9" fmla="*/ 4080147 w 5432107"/>
              <a:gd name="connsiteY9" fmla="*/ 1051177 h 1423202"/>
              <a:gd name="connsiteX10" fmla="*/ 4351637 w 5432107"/>
              <a:gd name="connsiteY10" fmla="*/ 1423202 h 1423202"/>
              <a:gd name="connsiteX11" fmla="*/ 3335730 w 5432107"/>
              <a:gd name="connsiteY11" fmla="*/ 1051177 h 1423202"/>
              <a:gd name="connsiteX12" fmla="*/ 0 w 5432107"/>
              <a:gd name="connsiteY12" fmla="*/ 1051177 h 1423202"/>
              <a:gd name="connsiteX13" fmla="*/ 0 w 5432107"/>
              <a:gd name="connsiteY13" fmla="*/ 875981 h 1423202"/>
              <a:gd name="connsiteX14" fmla="*/ 0 w 5432107"/>
              <a:gd name="connsiteY14" fmla="*/ 613187 h 1423202"/>
              <a:gd name="connsiteX15" fmla="*/ 0 w 5432107"/>
              <a:gd name="connsiteY15" fmla="*/ 613187 h 1423202"/>
              <a:gd name="connsiteX16" fmla="*/ 0 w 5432107"/>
              <a:gd name="connsiteY16" fmla="*/ 0 h 1423202"/>
              <a:gd name="connsiteX0" fmla="*/ 0 w 5432107"/>
              <a:gd name="connsiteY0" fmla="*/ 0 h 1423202"/>
              <a:gd name="connsiteX1" fmla="*/ 905351 w 5432107"/>
              <a:gd name="connsiteY1" fmla="*/ 0 h 1423202"/>
              <a:gd name="connsiteX2" fmla="*/ 905351 w 5432107"/>
              <a:gd name="connsiteY2" fmla="*/ 0 h 1423202"/>
              <a:gd name="connsiteX3" fmla="*/ 2263378 w 5432107"/>
              <a:gd name="connsiteY3" fmla="*/ 0 h 1423202"/>
              <a:gd name="connsiteX4" fmla="*/ 5432107 w 5432107"/>
              <a:gd name="connsiteY4" fmla="*/ 0 h 1423202"/>
              <a:gd name="connsiteX5" fmla="*/ 5432107 w 5432107"/>
              <a:gd name="connsiteY5" fmla="*/ 613187 h 1423202"/>
              <a:gd name="connsiteX6" fmla="*/ 5432107 w 5432107"/>
              <a:gd name="connsiteY6" fmla="*/ 613187 h 1423202"/>
              <a:gd name="connsiteX7" fmla="*/ 5432107 w 5432107"/>
              <a:gd name="connsiteY7" fmla="*/ 875981 h 1423202"/>
              <a:gd name="connsiteX8" fmla="*/ 5432107 w 5432107"/>
              <a:gd name="connsiteY8" fmla="*/ 1051177 h 1423202"/>
              <a:gd name="connsiteX9" fmla="*/ 4080147 w 5432107"/>
              <a:gd name="connsiteY9" fmla="*/ 1051177 h 1423202"/>
              <a:gd name="connsiteX10" fmla="*/ 4351637 w 5432107"/>
              <a:gd name="connsiteY10" fmla="*/ 1423202 h 1423202"/>
              <a:gd name="connsiteX11" fmla="*/ 3335730 w 5432107"/>
              <a:gd name="connsiteY11" fmla="*/ 1051177 h 1423202"/>
              <a:gd name="connsiteX12" fmla="*/ 0 w 5432107"/>
              <a:gd name="connsiteY12" fmla="*/ 1051177 h 1423202"/>
              <a:gd name="connsiteX13" fmla="*/ 0 w 5432107"/>
              <a:gd name="connsiteY13" fmla="*/ 875981 h 1423202"/>
              <a:gd name="connsiteX14" fmla="*/ 0 w 5432107"/>
              <a:gd name="connsiteY14" fmla="*/ 613187 h 1423202"/>
              <a:gd name="connsiteX15" fmla="*/ 0 w 5432107"/>
              <a:gd name="connsiteY15" fmla="*/ 613187 h 1423202"/>
              <a:gd name="connsiteX16" fmla="*/ 0 w 5432107"/>
              <a:gd name="connsiteY16" fmla="*/ 0 h 14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2107" h="1423202">
                <a:moveTo>
                  <a:pt x="0" y="0"/>
                </a:moveTo>
                <a:lnTo>
                  <a:pt x="905351" y="0"/>
                </a:lnTo>
                <a:lnTo>
                  <a:pt x="905351" y="0"/>
                </a:lnTo>
                <a:lnTo>
                  <a:pt x="2263378" y="0"/>
                </a:lnTo>
                <a:lnTo>
                  <a:pt x="5432107" y="0"/>
                </a:lnTo>
                <a:lnTo>
                  <a:pt x="5432107" y="613187"/>
                </a:lnTo>
                <a:lnTo>
                  <a:pt x="5432107" y="613187"/>
                </a:lnTo>
                <a:lnTo>
                  <a:pt x="5432107" y="875981"/>
                </a:lnTo>
                <a:lnTo>
                  <a:pt x="5432107" y="1051177"/>
                </a:lnTo>
                <a:lnTo>
                  <a:pt x="4080147" y="1051177"/>
                </a:lnTo>
                <a:lnTo>
                  <a:pt x="4351637" y="1423202"/>
                </a:lnTo>
                <a:lnTo>
                  <a:pt x="3335730" y="1051177"/>
                </a:lnTo>
                <a:lnTo>
                  <a:pt x="0" y="1051177"/>
                </a:lnTo>
                <a:lnTo>
                  <a:pt x="0" y="875981"/>
                </a:lnTo>
                <a:lnTo>
                  <a:pt x="0" y="613187"/>
                </a:lnTo>
                <a:lnTo>
                  <a:pt x="0" y="613187"/>
                </a:lnTo>
                <a:lnTo>
                  <a:pt x="0" y="0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6096000" y="1350844"/>
            <a:ext cx="0" cy="4333352"/>
          </a:xfrm>
          <a:prstGeom prst="line">
            <a:avLst/>
          </a:prstGeom>
          <a:ln w="28575">
            <a:solidFill>
              <a:srgbClr val="6ACAD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1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7ACA9E1-9B06-4296-9C51-236319704BD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6865256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4A4C28C-02C1-4158-9FF5-C79FDEED3AF8}"/>
              </a:ext>
            </a:extLst>
          </p:cNvPr>
          <p:cNvSpPr/>
          <p:nvPr/>
        </p:nvSpPr>
        <p:spPr>
          <a:xfrm>
            <a:off x="246743" y="224972"/>
            <a:ext cx="5602514" cy="641531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31B2D0-DB34-41F7-A3F0-34C0C399B984}"/>
              </a:ext>
            </a:extLst>
          </p:cNvPr>
          <p:cNvSpPr txBox="1"/>
          <p:nvPr/>
        </p:nvSpPr>
        <p:spPr>
          <a:xfrm>
            <a:off x="6745857" y="2070001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40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528C2023-1551-45CA-BF48-24A094A2CC63}"/>
              </a:ext>
            </a:extLst>
          </p:cNvPr>
          <p:cNvCxnSpPr/>
          <p:nvPr/>
        </p:nvCxnSpPr>
        <p:spPr>
          <a:xfrm>
            <a:off x="6915396" y="3401694"/>
            <a:ext cx="4659086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934F070-3F67-4EA1-9362-F3282EEC1310}"/>
              </a:ext>
            </a:extLst>
          </p:cNvPr>
          <p:cNvCxnSpPr/>
          <p:nvPr/>
        </p:nvCxnSpPr>
        <p:spPr>
          <a:xfrm>
            <a:off x="6915396" y="5098161"/>
            <a:ext cx="4659086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92E471FF-5B9E-4264-A8AF-AE3BEFCB4FC2}"/>
              </a:ext>
            </a:extLst>
          </p:cNvPr>
          <p:cNvCxnSpPr/>
          <p:nvPr/>
        </p:nvCxnSpPr>
        <p:spPr>
          <a:xfrm>
            <a:off x="6915396" y="6644499"/>
            <a:ext cx="4659086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39959C0-F252-4955-8F72-C43648CF63B1}"/>
              </a:ext>
            </a:extLst>
          </p:cNvPr>
          <p:cNvSpPr txBox="1"/>
          <p:nvPr/>
        </p:nvSpPr>
        <p:spPr>
          <a:xfrm>
            <a:off x="8346492" y="2070001"/>
            <a:ext cx="313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누구나 그  삶의 기억을 존중 받아야한다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en-US" altLang="ko-KR" sz="14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C2C86247-B790-4636-9FEB-BAF1565456F7}"/>
              </a:ext>
            </a:extLst>
          </p:cNvPr>
          <p:cNvCxnSpPr>
            <a:cxnSpLocks/>
          </p:cNvCxnSpPr>
          <p:nvPr/>
        </p:nvCxnSpPr>
        <p:spPr>
          <a:xfrm>
            <a:off x="8246175" y="1927977"/>
            <a:ext cx="0" cy="1082180"/>
          </a:xfrm>
          <a:prstGeom prst="line">
            <a:avLst/>
          </a:prstGeom>
          <a:ln w="6350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D841D9-358D-4188-89B3-22F41824278D}"/>
              </a:ext>
            </a:extLst>
          </p:cNvPr>
          <p:cNvCxnSpPr>
            <a:cxnSpLocks/>
          </p:cNvCxnSpPr>
          <p:nvPr/>
        </p:nvCxnSpPr>
        <p:spPr>
          <a:xfrm>
            <a:off x="8246175" y="3585618"/>
            <a:ext cx="0" cy="1082180"/>
          </a:xfrm>
          <a:prstGeom prst="line">
            <a:avLst/>
          </a:prstGeom>
          <a:ln w="6350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97EAEDC7-5776-46B3-ADB1-951593FF6439}"/>
              </a:ext>
            </a:extLst>
          </p:cNvPr>
          <p:cNvCxnSpPr>
            <a:cxnSpLocks/>
          </p:cNvCxnSpPr>
          <p:nvPr/>
        </p:nvCxnSpPr>
        <p:spPr>
          <a:xfrm>
            <a:off x="8246175" y="5281359"/>
            <a:ext cx="0" cy="1082180"/>
          </a:xfrm>
          <a:prstGeom prst="line">
            <a:avLst/>
          </a:prstGeom>
          <a:ln w="6350">
            <a:solidFill>
              <a:schemeClr val="bg1">
                <a:lumMod val="8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3F1A27F-6BBC-4C0D-961F-A5F467F0A24D}"/>
              </a:ext>
            </a:extLst>
          </p:cNvPr>
          <p:cNvSpPr/>
          <p:nvPr/>
        </p:nvSpPr>
        <p:spPr>
          <a:xfrm>
            <a:off x="355343" y="291878"/>
            <a:ext cx="233269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새로</a:t>
            </a:r>
            <a:r>
              <a:rPr lang="ko-KR" altLang="en-US" sz="4800" dirty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운</a:t>
            </a:r>
            <a:endParaRPr lang="en-US" altLang="ko-KR" sz="4800" dirty="0">
              <a:ln>
                <a:solidFill>
                  <a:srgbClr val="4FCAE6">
                    <a:alpha val="20000"/>
                  </a:srgbClr>
                </a:solidFill>
              </a:ln>
              <a:solidFill>
                <a:srgbClr val="4FCAE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48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장례문화</a:t>
            </a:r>
            <a:endParaRPr lang="en-US" altLang="ko-KR" sz="4800" dirty="0">
              <a:ln>
                <a:solidFill>
                  <a:srgbClr val="4FCAE6">
                    <a:alpha val="20000"/>
                  </a:srgbClr>
                </a:solidFill>
              </a:ln>
              <a:solidFill>
                <a:srgbClr val="4FCAE6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48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선도하는</a:t>
            </a:r>
            <a:endParaRPr lang="en-US" altLang="ko-KR" sz="4800" dirty="0">
              <a:ln>
                <a:solidFill>
                  <a:srgbClr val="4FCAE6">
                    <a:alpha val="20000"/>
                  </a:srgbClr>
                </a:solidFill>
              </a:ln>
              <a:solidFill>
                <a:srgbClr val="4FCAE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48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rgbClr val="4FCAE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R.I.P</a:t>
            </a:r>
            <a:endParaRPr lang="en-US" altLang="ko-KR" sz="4800" dirty="0">
              <a:ln>
                <a:solidFill>
                  <a:srgbClr val="4FCAE6">
                    <a:alpha val="20000"/>
                  </a:srgbClr>
                </a:solidFill>
              </a:ln>
              <a:solidFill>
                <a:srgbClr val="4FCAE6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964BD3BF-6D8A-4E82-AEBB-029500BE2CF1}"/>
              </a:ext>
            </a:extLst>
          </p:cNvPr>
          <p:cNvGrpSpPr/>
          <p:nvPr/>
        </p:nvGrpSpPr>
        <p:grpSpPr>
          <a:xfrm>
            <a:off x="2545529" y="5796317"/>
            <a:ext cx="3117007" cy="771033"/>
            <a:chOff x="8133970" y="287088"/>
            <a:chExt cx="3117007" cy="77103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160A9AA-31F6-4B56-AB6F-C674011D1403}"/>
                </a:ext>
              </a:extLst>
            </p:cNvPr>
            <p:cNvSpPr txBox="1"/>
            <p:nvPr/>
          </p:nvSpPr>
          <p:spPr>
            <a:xfrm>
              <a:off x="8133970" y="287088"/>
              <a:ext cx="3117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CREATE A NEW </a:t>
              </a:r>
              <a:r>
                <a:rPr lang="en-US" altLang="ko-KR" sz="1400" dirty="0" smtClean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MEMORIAL TREND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A526000-FAED-4034-9DBC-293EE66FC2F2}"/>
                </a:ext>
              </a:extLst>
            </p:cNvPr>
            <p:cNvSpPr txBox="1"/>
            <p:nvPr/>
          </p:nvSpPr>
          <p:spPr>
            <a:xfrm>
              <a:off x="8729133" y="642623"/>
              <a:ext cx="25218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50" dirty="0" smtClean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We will design your desire more nicely</a:t>
              </a:r>
              <a:endPara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r"/>
              <a:r>
                <a:rPr lang="en-US" altLang="ko-KR" sz="1050" dirty="0" smtClean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dream of </a:t>
              </a:r>
              <a:r>
                <a:rPr lang="en-US" altLang="ko-KR" sz="1050" dirty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</a:t>
              </a:r>
              <a:r>
                <a:rPr lang="en-US" altLang="ko-KR" sz="1050" dirty="0" smtClean="0">
                  <a:ln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 better future than present.</a:t>
              </a:r>
              <a:endPara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AE6F58D6-D6F5-407F-A143-49A702B50037}"/>
              </a:ext>
            </a:extLst>
          </p:cNvPr>
          <p:cNvCxnSpPr>
            <a:cxnSpLocks/>
          </p:cNvCxnSpPr>
          <p:nvPr/>
        </p:nvCxnSpPr>
        <p:spPr>
          <a:xfrm>
            <a:off x="1807026" y="2901042"/>
            <a:ext cx="4042229" cy="0"/>
          </a:xfrm>
          <a:prstGeom prst="line">
            <a:avLst/>
          </a:prstGeom>
          <a:ln w="28575">
            <a:solidFill>
              <a:srgbClr val="10C3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E31B2D0-DB34-41F7-A3F0-34C0C399B984}"/>
              </a:ext>
            </a:extLst>
          </p:cNvPr>
          <p:cNvSpPr txBox="1"/>
          <p:nvPr/>
        </p:nvSpPr>
        <p:spPr>
          <a:xfrm>
            <a:off x="6914277" y="360196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E31B2D0-DB34-41F7-A3F0-34C0C399B984}"/>
              </a:ext>
            </a:extLst>
          </p:cNvPr>
          <p:cNvSpPr txBox="1"/>
          <p:nvPr/>
        </p:nvSpPr>
        <p:spPr>
          <a:xfrm>
            <a:off x="6745857" y="3685785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40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E31B2D0-DB34-41F7-A3F0-34C0C399B984}"/>
              </a:ext>
            </a:extLst>
          </p:cNvPr>
          <p:cNvSpPr txBox="1"/>
          <p:nvPr/>
        </p:nvSpPr>
        <p:spPr>
          <a:xfrm>
            <a:off x="6745857" y="5281359"/>
            <a:ext cx="761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40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01" name="Picture 5" descr="C:\Users\pc-06\Desktop\sky-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75"/>
          <a:stretch/>
        </p:blipFill>
        <p:spPr bwMode="auto">
          <a:xfrm>
            <a:off x="6096000" y="1"/>
            <a:ext cx="6095999" cy="143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96001" y="1"/>
            <a:ext cx="6096000" cy="1430393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442745" y="2493028"/>
            <a:ext cx="3480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평범한 사람이라도 누구나 추모페이지를 만들 수 있어야한다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39959C0-F252-4955-8F72-C43648CF63B1}"/>
              </a:ext>
            </a:extLst>
          </p:cNvPr>
          <p:cNvSpPr txBox="1"/>
          <p:nvPr/>
        </p:nvSpPr>
        <p:spPr>
          <a:xfrm>
            <a:off x="8346492" y="3691804"/>
            <a:ext cx="313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물리적 공간의 사이버 공간화</a:t>
            </a:r>
            <a:endParaRPr lang="en-US" altLang="ko-KR" sz="14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42745" y="4113800"/>
            <a:ext cx="3480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물리적 공간의 한계를 넘어 사이버 공간의 이점을 살려 누구나 사이버 공간이지만 고유의 공간을 가져야 한다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39959C0-F252-4955-8F72-C43648CF63B1}"/>
              </a:ext>
            </a:extLst>
          </p:cNvPr>
          <p:cNvSpPr txBox="1"/>
          <p:nvPr/>
        </p:nvSpPr>
        <p:spPr>
          <a:xfrm>
            <a:off x="8347456" y="5286816"/>
            <a:ext cx="3131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꾸준히 관리 받을 수 있는 사이트</a:t>
            </a:r>
            <a:endParaRPr lang="en-US" altLang="ko-KR" sz="1400" dirty="0">
              <a:ln>
                <a:solidFill>
                  <a:schemeClr val="bg2">
                    <a:lumMod val="50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55262" y="5661295"/>
            <a:ext cx="348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장례이 후 잊혀 지는 것이 아닌 계속 해서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관리되고 방문 될 수 있는 사이트가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돼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야한다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52B0E36-B297-49BB-AE8D-4144ECAD9611}"/>
              </a:ext>
            </a:extLst>
          </p:cNvPr>
          <p:cNvSpPr/>
          <p:nvPr/>
        </p:nvSpPr>
        <p:spPr>
          <a:xfrm>
            <a:off x="-79888" y="0"/>
            <a:ext cx="6096000" cy="6858000"/>
          </a:xfrm>
          <a:prstGeom prst="rect">
            <a:avLst/>
          </a:prstGeom>
          <a:solidFill>
            <a:srgbClr val="6AC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ACAD2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47AFE37-33BC-410A-8559-86EE460ABD7B}"/>
              </a:ext>
            </a:extLst>
          </p:cNvPr>
          <p:cNvSpPr/>
          <p:nvPr/>
        </p:nvSpPr>
        <p:spPr>
          <a:xfrm>
            <a:off x="-79888" y="1837426"/>
            <a:ext cx="4296288" cy="7250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FDA8FCD-F17D-45CD-97DD-7CFE22C5B223}"/>
              </a:ext>
            </a:extLst>
          </p:cNvPr>
          <p:cNvSpPr/>
          <p:nvPr/>
        </p:nvSpPr>
        <p:spPr>
          <a:xfrm>
            <a:off x="1897625" y="1739152"/>
            <a:ext cx="2416467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endParaRPr lang="en-US" altLang="ko-KR" sz="36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1850"/>
              </a:lnSpc>
            </a:pPr>
            <a:r>
              <a:rPr lang="en-US" altLang="ko-KR" sz="3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36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3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ko-KR" altLang="en-US" sz="3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</a:t>
            </a:r>
            <a:endParaRPr lang="en-US" altLang="ko-KR" sz="3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1850"/>
              </a:lnSpc>
            </a:pPr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DEVELOPMET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24" name="Picture 4" descr="C:\Users\pc-06\Desktop\Code_JavaScript_Write_Brackets_Hand_Penci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10805" r="4810"/>
          <a:stretch/>
        </p:blipFill>
        <p:spPr bwMode="auto">
          <a:xfrm>
            <a:off x="6158612" y="2882734"/>
            <a:ext cx="6034152" cy="39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8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87DE350-76C2-4A90-80FA-F1A7AD2B7979}"/>
              </a:ext>
            </a:extLst>
          </p:cNvPr>
          <p:cNvSpPr/>
          <p:nvPr/>
        </p:nvSpPr>
        <p:spPr>
          <a:xfrm>
            <a:off x="0" y="1623979"/>
            <a:ext cx="12192000" cy="36957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EB802C4-DB92-4132-9614-463EF4A6BF36}"/>
              </a:ext>
            </a:extLst>
          </p:cNvPr>
          <p:cNvSpPr txBox="1"/>
          <p:nvPr/>
        </p:nvSpPr>
        <p:spPr>
          <a:xfrm>
            <a:off x="285750" y="265266"/>
            <a:ext cx="4830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6ACAD2">
                      <a:alpha val="20000"/>
                    </a:srgbClr>
                  </a:solidFill>
                </a:ln>
                <a:solidFill>
                  <a:srgbClr val="6ACA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쉴 새 없는 야근작업</a:t>
            </a:r>
            <a:endParaRPr lang="en-US" altLang="ko-KR" sz="3200" dirty="0">
              <a:ln>
                <a:solidFill>
                  <a:srgbClr val="6ACAD2">
                    <a:alpha val="20000"/>
                  </a:srgbClr>
                </a:solidFill>
              </a:ln>
              <a:solidFill>
                <a:srgbClr val="6ACAD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3200" dirty="0">
                <a:ln>
                  <a:solidFill>
                    <a:srgbClr val="6ACAD2">
                      <a:alpha val="20000"/>
                    </a:srgbClr>
                  </a:solidFill>
                </a:ln>
                <a:solidFill>
                  <a:srgbClr val="6ACAD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그리고 최저시급 이하의 페이</a:t>
            </a:r>
            <a:endParaRPr lang="en-US" altLang="ko-KR" sz="3200" dirty="0">
              <a:ln>
                <a:solidFill>
                  <a:srgbClr val="6ACAD2">
                    <a:alpha val="20000"/>
                  </a:srgbClr>
                </a:solidFill>
              </a:ln>
              <a:solidFill>
                <a:srgbClr val="6ACAD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D0E54F9-B037-4721-947C-1EE79961CB3B}"/>
              </a:ext>
            </a:extLst>
          </p:cNvPr>
          <p:cNvSpPr/>
          <p:nvPr/>
        </p:nvSpPr>
        <p:spPr>
          <a:xfrm>
            <a:off x="553880" y="389805"/>
            <a:ext cx="1050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2DB33C0-64CD-4127-AD52-0D605DE3D3F8}"/>
              </a:ext>
            </a:extLst>
          </p:cNvPr>
          <p:cNvSpPr/>
          <p:nvPr/>
        </p:nvSpPr>
        <p:spPr>
          <a:xfrm>
            <a:off x="572315" y="1142921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80" dirty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spc="80" dirty="0" smtClean="0">
                <a:ln>
                  <a:solidFill>
                    <a:srgbClr val="4FCAE6">
                      <a:alpha val="2000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개발과정</a:t>
            </a:r>
            <a:endParaRPr lang="ko-KR" altLang="en-US" sz="1600" spc="8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0" name="Picture 4" descr="C:\Users\madeit-top1\Documents\PPT\[000] Image\IMac_vector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8"/>
          <a:stretch/>
        </p:blipFill>
        <p:spPr bwMode="auto">
          <a:xfrm>
            <a:off x="6248198" y="4440477"/>
            <a:ext cx="1855673" cy="21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777983" y="1781211"/>
            <a:ext cx="8414766" cy="1014657"/>
            <a:chOff x="107932" y="902175"/>
            <a:chExt cx="9256243" cy="1014657"/>
          </a:xfrm>
        </p:grpSpPr>
        <p:sp>
          <p:nvSpPr>
            <p:cNvPr id="25" name="제목 1"/>
            <p:cNvSpPr txBox="1">
              <a:spLocks/>
            </p:cNvSpPr>
            <p:nvPr/>
          </p:nvSpPr>
          <p:spPr>
            <a:xfrm>
              <a:off x="107932" y="902175"/>
              <a:ext cx="2286000" cy="10146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800" spc="300">
                  <a:solidFill>
                    <a:schemeClr val="bg1">
                      <a:lumMod val="75000"/>
                    </a:schemeClr>
                  </a:solidFill>
                  <a:latin typeface="Noto Sans Korean Light" pitchFamily="34" charset="-127"/>
                  <a:ea typeface="Noto Sans Korean Light" pitchFamily="34" charset="-127"/>
                  <a:cs typeface="+mj-cs"/>
                </a:defRPr>
              </a:lvl1pPr>
            </a:lstStyle>
            <a:p>
              <a:pPr algn="ctr"/>
              <a:r>
                <a:rPr lang="en-US" altLang="ko-KR" sz="2400" spc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2" charset="-127"/>
                  <a:ea typeface="KoPub돋움체 Bold" pitchFamily="2" charset="-127"/>
                </a:rPr>
                <a:t>programing</a:t>
              </a:r>
              <a:endParaRPr lang="ko-KR" altLang="en-US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26" name="제목 1"/>
            <p:cNvSpPr txBox="1">
              <a:spLocks/>
            </p:cNvSpPr>
            <p:nvPr/>
          </p:nvSpPr>
          <p:spPr>
            <a:xfrm>
              <a:off x="2487316" y="902175"/>
              <a:ext cx="2286000" cy="10146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800" spc="300">
                  <a:solidFill>
                    <a:schemeClr val="bg1">
                      <a:lumMod val="75000"/>
                    </a:schemeClr>
                  </a:solidFill>
                  <a:latin typeface="Noto Sans Korean Light" pitchFamily="34" charset="-127"/>
                  <a:ea typeface="Noto Sans Korean Light" pitchFamily="34" charset="-127"/>
                  <a:cs typeface="+mj-cs"/>
                </a:defRPr>
              </a:lvl1pPr>
            </a:lstStyle>
            <a:p>
              <a:pPr algn="ctr"/>
              <a:r>
                <a:rPr lang="en-US" altLang="ko-KR" sz="2400" spc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2" charset="-127"/>
                  <a:ea typeface="KoPub돋움체 Bold" pitchFamily="2" charset="-127"/>
                </a:rPr>
                <a:t>IDE</a:t>
              </a:r>
              <a:endParaRPr lang="ko-KR" altLang="en-US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27" name="제목 1"/>
            <p:cNvSpPr txBox="1">
              <a:spLocks/>
            </p:cNvSpPr>
            <p:nvPr/>
          </p:nvSpPr>
          <p:spPr>
            <a:xfrm>
              <a:off x="4772025" y="902175"/>
              <a:ext cx="2286000" cy="10146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800" spc="300">
                  <a:solidFill>
                    <a:schemeClr val="bg1">
                      <a:lumMod val="75000"/>
                    </a:schemeClr>
                  </a:solidFill>
                  <a:latin typeface="Noto Sans Korean Light" pitchFamily="34" charset="-127"/>
                  <a:ea typeface="Noto Sans Korean Light" pitchFamily="34" charset="-127"/>
                  <a:cs typeface="+mj-cs"/>
                </a:defRPr>
              </a:lvl1pPr>
            </a:lstStyle>
            <a:p>
              <a:pPr algn="ctr"/>
              <a:r>
                <a:rPr lang="en-US" altLang="ko-KR" sz="2400" spc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2" charset="-127"/>
                  <a:ea typeface="KoPub돋움체 Bold" pitchFamily="2" charset="-127"/>
                </a:rPr>
                <a:t>OS</a:t>
              </a:r>
              <a:endParaRPr lang="ko-KR" altLang="en-US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28" name="제목 1"/>
            <p:cNvSpPr txBox="1">
              <a:spLocks/>
            </p:cNvSpPr>
            <p:nvPr/>
          </p:nvSpPr>
          <p:spPr>
            <a:xfrm>
              <a:off x="7078175" y="902175"/>
              <a:ext cx="2286000" cy="101465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800" spc="300">
                  <a:solidFill>
                    <a:schemeClr val="bg1">
                      <a:lumMod val="75000"/>
                    </a:schemeClr>
                  </a:solidFill>
                  <a:latin typeface="Noto Sans Korean Light" pitchFamily="34" charset="-127"/>
                  <a:ea typeface="Noto Sans Korean Light" pitchFamily="34" charset="-127"/>
                  <a:cs typeface="+mj-cs"/>
                </a:defRPr>
              </a:lvl1pPr>
            </a:lstStyle>
            <a:p>
              <a:pPr algn="ctr"/>
              <a:r>
                <a:rPr lang="en-US" altLang="ko-KR" sz="2400" spc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2" charset="-127"/>
                  <a:ea typeface="KoPub돋움체 Bold" pitchFamily="2" charset="-127"/>
                </a:rPr>
                <a:t>Program</a:t>
              </a:r>
              <a:endParaRPr lang="ko-KR" altLang="en-US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 rot="5400000">
            <a:off x="1602521" y="4348440"/>
            <a:ext cx="4692318" cy="6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400000">
            <a:off x="3683767" y="4348441"/>
            <a:ext cx="4692318" cy="6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5400000">
            <a:off x="5765014" y="4348442"/>
            <a:ext cx="4692318" cy="6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2074434" y="3072615"/>
            <a:ext cx="1406513" cy="11611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Java Script</a:t>
            </a:r>
          </a:p>
          <a:p>
            <a:pPr>
              <a:spcBef>
                <a:spcPts val="500"/>
              </a:spcBef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Ajax</a:t>
            </a:r>
          </a:p>
          <a:p>
            <a:pPr>
              <a:spcBef>
                <a:spcPts val="500"/>
              </a:spcBef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Html/</a:t>
            </a:r>
            <a:r>
              <a:rPr lang="en-US" altLang="ko-KR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css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KoPub돋움체 Bold" pitchFamily="2" charset="-127"/>
              <a:ea typeface="KoPub돋움체 Bold" pitchFamily="2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4041195" y="3092977"/>
            <a:ext cx="1726203" cy="942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Oracle l Eclipse</a:t>
            </a:r>
          </a:p>
          <a:p>
            <a:pPr>
              <a:spcBef>
                <a:spcPts val="500"/>
              </a:spcBef>
            </a:pP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GUI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262055" y="2991577"/>
            <a:ext cx="1674302" cy="870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Windows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8246350" y="3098993"/>
            <a:ext cx="2382012" cy="12094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Adobe  Photoshop cc</a:t>
            </a:r>
          </a:p>
          <a:p>
            <a:pPr>
              <a:spcBef>
                <a:spcPts val="500"/>
              </a:spcBef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Data base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Oracle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 11g</a:t>
            </a:r>
          </a:p>
          <a:p>
            <a:pPr>
              <a:spcBef>
                <a:spcPts val="500"/>
              </a:spcBef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2" charset="-127"/>
                <a:ea typeface="KoPub돋움체 Bold" pitchFamily="2" charset="-127"/>
              </a:rPr>
              <a:t>SVN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KoPub돋움체 Bold" pitchFamily="2" charset="-127"/>
              <a:ea typeface="KoPub돋움체 Bold" pitchFamily="2" charset="-127"/>
            </a:endParaRPr>
          </a:p>
          <a:p>
            <a:pPr>
              <a:spcBef>
                <a:spcPts val="500"/>
              </a:spcBef>
            </a:pP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12" y="4210380"/>
            <a:ext cx="1852176" cy="173641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rot="5400000">
            <a:off x="1605543" y="4348438"/>
            <a:ext cx="4692318" cy="6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5400000">
            <a:off x="3686789" y="4348439"/>
            <a:ext cx="4692318" cy="6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 rot="5400000">
            <a:off x="5768036" y="4348440"/>
            <a:ext cx="4692318" cy="6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5" descr="C:\Users\madeit-top1\Documents\PPT\[21] PPT\macbook-pro-pn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923" y1="13517" x2="12397" y2="71172"/>
                        <a14:foregroundMark x1="22881" y1="76690" x2="53601" y2="87724"/>
                        <a14:foregroundMark x1="3008" y1="8276" x2="11304" y2="74069"/>
                        <a14:foregroundMark x1="89608" y1="76414" x2="62808" y2="65793"/>
                        <a14:foregroundMark x1="57976" y1="76690" x2="36098" y2="42897"/>
                        <a14:foregroundMark x1="58888" y1="66345" x2="28897" y2="76414"/>
                        <a14:foregroundMark x1="51504" y1="8552" x2="3282" y2="4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368"/>
          <a:stretch/>
        </p:blipFill>
        <p:spPr bwMode="auto">
          <a:xfrm>
            <a:off x="8206711" y="4716796"/>
            <a:ext cx="2461290" cy="21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54" l="6173" r="91975">
                        <a14:foregroundMark x1="91975" y1="12887" x2="91975" y2="12887"/>
                        <a14:foregroundMark x1="56790" y1="54639" x2="56790" y2="54639"/>
                        <a14:foregroundMark x1="45679" y1="89691" x2="45679" y2="89691"/>
                        <a14:foregroundMark x1="16667" y1="61856" x2="16667" y2="61856"/>
                        <a14:foregroundMark x1="8025" y1="20619" x2="8025" y2="20619"/>
                        <a14:foregroundMark x1="16667" y1="3093" x2="16667" y2="3093"/>
                        <a14:foregroundMark x1="81481" y1="89175" x2="81481" y2="89175"/>
                        <a14:foregroundMark x1="43210" y1="91237" x2="48148" y2="95876"/>
                        <a14:foregroundMark x1="65432" y1="7216" x2="65432" y2="7216"/>
                        <a14:foregroundMark x1="77160" y1="7216" x2="77160" y2="7216"/>
                        <a14:foregroundMark x1="72222" y1="9794" x2="72222" y2="9794"/>
                        <a14:foregroundMark x1="38889" y1="5670" x2="38889" y2="56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4434" y="4380349"/>
            <a:ext cx="15430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0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52B0E36-B297-49BB-AE8D-4144ECAD9611}"/>
              </a:ext>
            </a:extLst>
          </p:cNvPr>
          <p:cNvSpPr/>
          <p:nvPr/>
        </p:nvSpPr>
        <p:spPr>
          <a:xfrm>
            <a:off x="-79888" y="0"/>
            <a:ext cx="4964709" cy="6858000"/>
          </a:xfrm>
          <a:prstGeom prst="rect">
            <a:avLst/>
          </a:prstGeom>
          <a:solidFill>
            <a:srgbClr val="6AC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ACAD2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47AFE37-33BC-410A-8559-86EE460ABD7B}"/>
              </a:ext>
            </a:extLst>
          </p:cNvPr>
          <p:cNvSpPr/>
          <p:nvPr/>
        </p:nvSpPr>
        <p:spPr>
          <a:xfrm>
            <a:off x="-79888" y="1837426"/>
            <a:ext cx="4296288" cy="7250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FDA8FCD-F17D-45CD-97DD-7CFE22C5B223}"/>
              </a:ext>
            </a:extLst>
          </p:cNvPr>
          <p:cNvSpPr/>
          <p:nvPr/>
        </p:nvSpPr>
        <p:spPr>
          <a:xfrm>
            <a:off x="1414731" y="1739152"/>
            <a:ext cx="2899361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endParaRPr lang="en-US" altLang="ko-KR" sz="28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1850"/>
              </a:lnSpc>
            </a:pPr>
            <a:r>
              <a:rPr lang="en-US" altLang="ko-KR" sz="32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en-US" altLang="ko-KR" sz="28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site</a:t>
            </a:r>
            <a:r>
              <a:rPr lang="ko-KR" altLang="en-US" sz="2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  <a:endParaRPr lang="en-US" altLang="ko-KR" sz="2400" dirty="0" smtClean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1850"/>
              </a:lnSpc>
            </a:pPr>
            <a:r>
              <a:rPr lang="en-US" altLang="ko-KR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                  FUNCTION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12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835</Words>
  <Application>Microsoft Office PowerPoint</Application>
  <PresentationFormat>사용자 지정</PresentationFormat>
  <Paragraphs>196</Paragraphs>
  <Slides>18</Slides>
  <Notes>7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0" baseType="lpstr"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pc-21</cp:lastModifiedBy>
  <cp:revision>154</cp:revision>
  <dcterms:created xsi:type="dcterms:W3CDTF">2017-12-10T12:29:58Z</dcterms:created>
  <dcterms:modified xsi:type="dcterms:W3CDTF">2018-03-14T00:43:27Z</dcterms:modified>
</cp:coreProperties>
</file>